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7A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62" d="100"/>
          <a:sy n="62" d="100"/>
        </p:scale>
        <p:origin x="6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561A999-C868-C215-9459-29AF3AD92D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4033" y="1146012"/>
            <a:ext cx="3022600" cy="1193800"/>
          </a:xfrm>
          <a:prstGeom prst="rect">
            <a:avLst/>
          </a:prstGeom>
        </p:spPr>
      </p:pic>
      <p:sp>
        <p:nvSpPr>
          <p:cNvPr id="3" name="Subtitle 26">
            <a:extLst>
              <a:ext uri="{FF2B5EF4-FFF2-40B4-BE49-F238E27FC236}">
                <a16:creationId xmlns:a16="http://schemas.microsoft.com/office/drawing/2014/main" id="{BC38EC2A-F87A-9895-185A-90A3D45BCE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3219" y="6984202"/>
            <a:ext cx="11117990" cy="684289"/>
          </a:xfrm>
        </p:spPr>
        <p:txBody>
          <a:bodyPr vert="horz" lIns="0" tIns="45719" rIns="91440" bIns="45719" rtlCol="0">
            <a:normAutofit/>
          </a:bodyPr>
          <a:lstStyle>
            <a:lvl1pPr>
              <a:defRPr sz="3600" baseline="0">
                <a:solidFill>
                  <a:srgbClr val="047A61"/>
                </a:solidFill>
              </a:defRPr>
            </a:lvl1pPr>
          </a:lstStyle>
          <a:p>
            <a:r>
              <a:rPr lang="en-LV" dirty="0">
                <a:latin typeface="Arial" panose="020B0604020202020204" pitchFamily="34" charset="0"/>
                <a:cs typeface="Arial" panose="020B0604020202020204" pitchFamily="34" charset="0"/>
              </a:rPr>
              <a:t>Datums / Autors</a:t>
            </a:r>
          </a:p>
        </p:txBody>
      </p:sp>
      <p:sp>
        <p:nvSpPr>
          <p:cNvPr id="10" name="Title 25">
            <a:extLst>
              <a:ext uri="{FF2B5EF4-FFF2-40B4-BE49-F238E27FC236}">
                <a16:creationId xmlns:a16="http://schemas.microsoft.com/office/drawing/2014/main" id="{06466349-B5F2-2F6B-8264-3C84503BE58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3216" y="4613563"/>
            <a:ext cx="11117990" cy="2262919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8000" b="1" i="0" baseline="0">
                <a:solidFill>
                  <a:srgbClr val="047A61"/>
                </a:solidFill>
              </a:defRPr>
            </a:lvl1pPr>
          </a:lstStyle>
          <a:p>
            <a:r>
              <a:rPr lang="en-LV" dirty="0"/>
              <a:t>Prezentācijas nosaukums</a:t>
            </a:r>
          </a:p>
        </p:txBody>
      </p:sp>
    </p:spTree>
    <p:extLst>
      <p:ext uri="{BB962C8B-B14F-4D97-AF65-F5344CB8AC3E}">
        <p14:creationId xmlns:p14="http://schemas.microsoft.com/office/powerpoint/2010/main" val="600487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5B2719C6-AF13-2DF3-A9E5-6E3754A4D66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434126" y="-9728"/>
            <a:ext cx="7948287" cy="13725728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4864 h 6862864"/>
              <a:gd name="connsiteX1" fmla="*/ 839821 w 6096000"/>
              <a:gd name="connsiteY1" fmla="*/ 0 h 6862864"/>
              <a:gd name="connsiteX2" fmla="*/ 6096000 w 6096000"/>
              <a:gd name="connsiteY2" fmla="*/ 4864 h 6862864"/>
              <a:gd name="connsiteX3" fmla="*/ 6096000 w 6096000"/>
              <a:gd name="connsiteY3" fmla="*/ 6862864 h 6862864"/>
              <a:gd name="connsiteX4" fmla="*/ 0 w 6096000"/>
              <a:gd name="connsiteY4" fmla="*/ 6862864 h 6862864"/>
              <a:gd name="connsiteX5" fmla="*/ 0 w 6096000"/>
              <a:gd name="connsiteY5" fmla="*/ 4864 h 6862864"/>
              <a:gd name="connsiteX0" fmla="*/ 11349 w 6107349"/>
              <a:gd name="connsiteY0" fmla="*/ 48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  <a:gd name="connsiteX6" fmla="*/ 11349 w 6107349"/>
              <a:gd name="connsiteY6" fmla="*/ 4864 h 6862864"/>
              <a:gd name="connsiteX0" fmla="*/ 0 w 6107349"/>
              <a:gd name="connsiteY0" fmla="*/ 9192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7349" h="6862864">
                <a:moveTo>
                  <a:pt x="0" y="919264"/>
                </a:moveTo>
                <a:lnTo>
                  <a:pt x="851170" y="0"/>
                </a:lnTo>
                <a:lnTo>
                  <a:pt x="6107349" y="4864"/>
                </a:lnTo>
                <a:lnTo>
                  <a:pt x="6107349" y="6862864"/>
                </a:lnTo>
                <a:lnTo>
                  <a:pt x="11349" y="6862864"/>
                </a:lnTo>
                <a:lnTo>
                  <a:pt x="0" y="919264"/>
                </a:lnTo>
                <a:close/>
              </a:path>
            </a:pathLst>
          </a:custGeom>
          <a:pattFill prst="ltDnDiag">
            <a:fgClr>
              <a:srgbClr val="047A6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r">
              <a:buNone/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LV" dirty="0"/>
              <a:t>Attēls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7D704B-27B2-F19C-D640-80DDC31507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50766" y="1082645"/>
            <a:ext cx="1976973" cy="776875"/>
          </a:xfrm>
          <a:prstGeom prst="rect">
            <a:avLst/>
          </a:prstGeom>
        </p:spPr>
      </p:pic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158CC840-8773-3932-26B1-A63335C2DB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4412" y="2916057"/>
            <a:ext cx="11126358" cy="1925014"/>
          </a:xfrm>
        </p:spPr>
        <p:txBody>
          <a:bodyPr/>
          <a:lstStyle>
            <a:lvl1pPr>
              <a:lnSpc>
                <a:spcPct val="70000"/>
              </a:lnSpc>
              <a:buFontTx/>
              <a:buNone/>
              <a:defRPr sz="6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LV" sz="6400" b="1" i="0" baseline="0" dirty="0">
                <a:solidFill>
                  <a:schemeClr val="bg1"/>
                </a:solidFill>
              </a:rPr>
              <a:t>Slaida vai </a:t>
            </a:r>
            <a:r>
              <a:rPr lang="en-GB" sz="6400" b="1" i="0" baseline="0" dirty="0">
                <a:solidFill>
                  <a:schemeClr val="bg1"/>
                </a:solidFill>
              </a:rPr>
              <a:t>k</a:t>
            </a:r>
            <a:r>
              <a:rPr lang="en-LV" sz="6400" b="1" i="0" baseline="0" dirty="0">
                <a:solidFill>
                  <a:schemeClr val="bg1"/>
                </a:solidFill>
              </a:rPr>
              <a:t>onkrētas tēmas</a:t>
            </a:r>
          </a:p>
          <a:p>
            <a:pPr lvl="0"/>
            <a:r>
              <a:rPr lang="en-GB" sz="6400" b="1" i="0" baseline="0" dirty="0">
                <a:solidFill>
                  <a:schemeClr val="bg1"/>
                </a:solidFill>
              </a:rPr>
              <a:t>P</a:t>
            </a:r>
            <a:r>
              <a:rPr lang="en-LV" sz="6400" b="1" i="0" baseline="0" dirty="0">
                <a:solidFill>
                  <a:schemeClr val="bg1"/>
                </a:solidFill>
              </a:rPr>
              <a:t>ilns nosaukums</a:t>
            </a:r>
            <a:endParaRPr lang="en-LV" dirty="0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CC235011-A4C7-5E7D-BE10-0EBF9BE4FF7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1669" y="7154488"/>
            <a:ext cx="7233438" cy="32004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</a:rPr>
              <a:t>Lorem ipsum </a:t>
            </a:r>
            <a:r>
              <a:rPr lang="en-GB" sz="3200" dirty="0" err="1">
                <a:solidFill>
                  <a:schemeClr val="bg1"/>
                </a:solidFill>
              </a:rPr>
              <a:t>dolor</a:t>
            </a:r>
            <a:r>
              <a:rPr lang="en-GB" sz="3200" dirty="0">
                <a:solidFill>
                  <a:schemeClr val="bg1"/>
                </a:solidFill>
              </a:rPr>
              <a:t> sit </a:t>
            </a:r>
            <a:r>
              <a:rPr lang="en-GB" sz="3200" dirty="0" err="1">
                <a:solidFill>
                  <a:schemeClr val="bg1"/>
                </a:solidFill>
              </a:rPr>
              <a:t>amet</a:t>
            </a:r>
            <a:r>
              <a:rPr lang="en-GB" sz="3200" dirty="0">
                <a:solidFill>
                  <a:schemeClr val="bg1"/>
                </a:solidFill>
              </a:rPr>
              <a:t>, cons </a:t>
            </a:r>
            <a:r>
              <a:rPr lang="en-GB" sz="3200" dirty="0" err="1">
                <a:solidFill>
                  <a:schemeClr val="bg1"/>
                </a:solidFill>
              </a:rPr>
              <a:t>ectetuer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adipiscing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elit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sed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diam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nonummy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nibh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euismod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tincidunt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ut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laoreet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1869476-03E3-E171-CA6A-73D14DC133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97196" y="7154488"/>
            <a:ext cx="7233438" cy="32004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</a:rPr>
              <a:t>Lorem ipsum </a:t>
            </a:r>
            <a:r>
              <a:rPr lang="en-GB" sz="3200" dirty="0" err="1">
                <a:solidFill>
                  <a:schemeClr val="bg1"/>
                </a:solidFill>
              </a:rPr>
              <a:t>dolor</a:t>
            </a:r>
            <a:r>
              <a:rPr lang="en-GB" sz="3200" dirty="0">
                <a:solidFill>
                  <a:schemeClr val="bg1"/>
                </a:solidFill>
              </a:rPr>
              <a:t> sit </a:t>
            </a:r>
            <a:r>
              <a:rPr lang="en-GB" sz="3200" dirty="0" err="1">
                <a:solidFill>
                  <a:schemeClr val="bg1"/>
                </a:solidFill>
              </a:rPr>
              <a:t>amet</a:t>
            </a:r>
            <a:r>
              <a:rPr lang="en-GB" sz="3200" dirty="0">
                <a:solidFill>
                  <a:schemeClr val="bg1"/>
                </a:solidFill>
              </a:rPr>
              <a:t>, cons </a:t>
            </a:r>
            <a:r>
              <a:rPr lang="en-GB" sz="3200" dirty="0" err="1">
                <a:solidFill>
                  <a:schemeClr val="bg1"/>
                </a:solidFill>
              </a:rPr>
              <a:t>ectetuer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adipiscing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elit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sed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diam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nonummy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nibh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euismod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tincidunt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ut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laoreet</a:t>
            </a:r>
            <a:r>
              <a:rPr lang="en-GB" sz="3200" dirty="0">
                <a:solidFill>
                  <a:schemeClr val="bg1"/>
                </a:solidFill>
              </a:rPr>
              <a:t> dolore magna </a:t>
            </a:r>
            <a:r>
              <a:rPr lang="en-GB" sz="3200" dirty="0" err="1">
                <a:solidFill>
                  <a:schemeClr val="bg1"/>
                </a:solidFill>
              </a:rPr>
              <a:t>aliquam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erat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volutpat</a:t>
            </a:r>
            <a:r>
              <a:rPr lang="en-GB" sz="3200" dirty="0">
                <a:solidFill>
                  <a:schemeClr val="bg1"/>
                </a:solidFill>
              </a:rPr>
              <a:t>. Ut </a:t>
            </a:r>
            <a:r>
              <a:rPr lang="en-GB" sz="3200" dirty="0" err="1">
                <a:solidFill>
                  <a:schemeClr val="bg1"/>
                </a:solidFill>
              </a:rPr>
              <a:t>wisi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enim</a:t>
            </a:r>
            <a:r>
              <a:rPr lang="en-GB" sz="3200" dirty="0">
                <a:solidFill>
                  <a:schemeClr val="bg1"/>
                </a:solidFill>
              </a:rPr>
              <a:t> ad minim </a:t>
            </a:r>
            <a:r>
              <a:rPr lang="en-GB" sz="3200" dirty="0" err="1">
                <a:solidFill>
                  <a:schemeClr val="bg1"/>
                </a:solidFill>
              </a:rPr>
              <a:t>veniam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quis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nostrud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68CE4EB5-14C3-6B3B-32F8-6ADA84B9B2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03976" y="5436639"/>
            <a:ext cx="3554412" cy="1350385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40%</a:t>
            </a:r>
          </a:p>
        </p:txBody>
      </p:sp>
      <p:sp>
        <p:nvSpPr>
          <p:cNvPr id="24" name="Text Placeholder 20">
            <a:extLst>
              <a:ext uri="{FF2B5EF4-FFF2-40B4-BE49-F238E27FC236}">
                <a16:creationId xmlns:a16="http://schemas.microsoft.com/office/drawing/2014/main" id="{28121ADD-CFF9-2D42-2831-7DF77C1BCE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60078" y="5436639"/>
            <a:ext cx="3554412" cy="1350385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21016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AD747E7-DE40-C93A-9FC5-7677D77A99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930" y="1049191"/>
            <a:ext cx="1981200" cy="774700"/>
          </a:xfrm>
          <a:prstGeom prst="rect">
            <a:avLst/>
          </a:prstGeom>
        </p:spPr>
      </p:pic>
      <p:sp>
        <p:nvSpPr>
          <p:cNvPr id="3" name="Text Placeholder 36">
            <a:extLst>
              <a:ext uri="{FF2B5EF4-FFF2-40B4-BE49-F238E27FC236}">
                <a16:creationId xmlns:a16="http://schemas.microsoft.com/office/drawing/2014/main" id="{29060C94-B535-D703-FB24-C06AC3EEF1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40598" y="2921420"/>
            <a:ext cx="13319637" cy="1733707"/>
          </a:xfrm>
        </p:spPr>
        <p:txBody>
          <a:bodyPr/>
          <a:lstStyle>
            <a:lvl1pPr>
              <a:lnSpc>
                <a:spcPct val="60000"/>
              </a:lnSpc>
              <a:buFontTx/>
              <a:buNone/>
              <a:defRPr sz="6400" b="1" i="0" baseline="0">
                <a:solidFill>
                  <a:srgbClr val="047A6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LV" b="1" i="0" baseline="0" dirty="0">
                <a:solidFill>
                  <a:srgbClr val="047A61"/>
                </a:solidFill>
              </a:rPr>
              <a:t>Slaida vai </a:t>
            </a:r>
            <a:r>
              <a:rPr lang="en-GB" b="1" i="0" baseline="0" dirty="0">
                <a:solidFill>
                  <a:srgbClr val="047A61"/>
                </a:solidFill>
              </a:rPr>
              <a:t>k</a:t>
            </a:r>
            <a:r>
              <a:rPr lang="en-LV" b="1" i="0" baseline="0" dirty="0">
                <a:solidFill>
                  <a:srgbClr val="047A61"/>
                </a:solidFill>
              </a:rPr>
              <a:t>onkrētas tēmas</a:t>
            </a:r>
          </a:p>
          <a:p>
            <a:pPr lvl="0"/>
            <a:r>
              <a:rPr lang="en-GB" b="1" i="0" baseline="0" dirty="0">
                <a:solidFill>
                  <a:srgbClr val="047A61"/>
                </a:solidFill>
              </a:rPr>
              <a:t>p</a:t>
            </a:r>
            <a:r>
              <a:rPr lang="en-LV" b="1" i="0" baseline="0" dirty="0">
                <a:solidFill>
                  <a:srgbClr val="047A61"/>
                </a:solidFill>
              </a:rPr>
              <a:t>ilns nosaukums</a:t>
            </a:r>
            <a:endParaRPr lang="en-LV" dirty="0"/>
          </a:p>
        </p:txBody>
      </p:sp>
      <p:sp>
        <p:nvSpPr>
          <p:cNvPr id="15" name="Title 25">
            <a:extLst>
              <a:ext uri="{FF2B5EF4-FFF2-40B4-BE49-F238E27FC236}">
                <a16:creationId xmlns:a16="http://schemas.microsoft.com/office/drawing/2014/main" id="{5FA644BF-7EB3-3A0B-374E-5F27EE7E1B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9930" y="7154488"/>
            <a:ext cx="7005155" cy="2083194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3200" b="0" i="0" baseline="0">
                <a:solidFill>
                  <a:srgbClr val="047A61"/>
                </a:solidFill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ectetuer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b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</a:rPr>
              <a:t>ut</a:t>
            </a:r>
            <a:r>
              <a:rPr lang="en-GB" sz="3200" dirty="0">
                <a:solidFill>
                  <a:srgbClr val="007A61"/>
                </a:solidFill>
              </a:rPr>
              <a:t> </a:t>
            </a:r>
            <a:r>
              <a:rPr lang="en-GB" sz="3200" dirty="0" err="1">
                <a:solidFill>
                  <a:srgbClr val="007A61"/>
                </a:solidFill>
              </a:rPr>
              <a:t>laoreet</a:t>
            </a:r>
            <a:r>
              <a:rPr lang="en-GB" sz="3200" dirty="0">
                <a:solidFill>
                  <a:srgbClr val="007A61"/>
                </a:solidFill>
              </a:rPr>
              <a:t>.</a:t>
            </a:r>
            <a:endParaRPr lang="en-LV" sz="3200" dirty="0">
              <a:solidFill>
                <a:srgbClr val="007A61"/>
              </a:solidFill>
            </a:endParaRP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DD215012-B607-E9F1-D266-1CB1F620874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00449" y="7216834"/>
            <a:ext cx="7627938" cy="33623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 baseline="0">
                <a:solidFill>
                  <a:srgbClr val="047A6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3600" baseline="0">
                <a:latin typeface="Arial" panose="020B0604020202020204" pitchFamily="34" charset="0"/>
              </a:defRPr>
            </a:lvl2pPr>
            <a:lvl3pPr>
              <a:buFontTx/>
              <a:buNone/>
              <a:defRPr sz="3600" baseline="0">
                <a:latin typeface="Arial" panose="020B0604020202020204" pitchFamily="34" charset="0"/>
              </a:defRPr>
            </a:lvl3pPr>
            <a:lvl4pPr>
              <a:buFontTx/>
              <a:buNone/>
              <a:defRPr sz="3600" baseline="0">
                <a:latin typeface="Arial" panose="020B0604020202020204" pitchFamily="34" charset="0"/>
              </a:defRPr>
            </a:lvl4pPr>
            <a:lvl5pPr>
              <a:buFontTx/>
              <a:buNone/>
              <a:defRPr sz="3600"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.</a:t>
            </a:r>
            <a:endParaRPr lang="en-LV" dirty="0"/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71175AA4-6EC1-6323-12A7-E26BF6C44C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593631" y="7216834"/>
            <a:ext cx="7627938" cy="33623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 baseline="0">
                <a:solidFill>
                  <a:srgbClr val="047A6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3600" baseline="0">
                <a:latin typeface="Arial" panose="020B0604020202020204" pitchFamily="34" charset="0"/>
              </a:defRPr>
            </a:lvl2pPr>
            <a:lvl3pPr>
              <a:buFontTx/>
              <a:buNone/>
              <a:defRPr sz="3600" baseline="0">
                <a:latin typeface="Arial" panose="020B0604020202020204" pitchFamily="34" charset="0"/>
              </a:defRPr>
            </a:lvl3pPr>
            <a:lvl4pPr>
              <a:buFontTx/>
              <a:buNone/>
              <a:defRPr sz="3600" baseline="0">
                <a:latin typeface="Arial" panose="020B0604020202020204" pitchFamily="34" charset="0"/>
              </a:defRPr>
            </a:lvl4pPr>
            <a:lvl5pPr>
              <a:buFontTx/>
              <a:buNone/>
              <a:defRPr sz="3600"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.</a:t>
            </a:r>
            <a:endParaRPr lang="en-LV" dirty="0"/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C4F949D8-E5CB-6FDF-0ABB-08D9AAF6B3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00449" y="5436639"/>
            <a:ext cx="7305460" cy="1476085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rgbClr val="047A6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250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9B8D94E1-F8AD-D001-F261-5D877A4158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4946" y="5436638"/>
            <a:ext cx="6781515" cy="1421362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150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7D0DC2B2-66C2-EA60-04DE-C9598CD9E39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615951" y="5436638"/>
            <a:ext cx="7605618" cy="1476086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chemeClr val="accent5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600</a:t>
            </a:r>
          </a:p>
        </p:txBody>
      </p:sp>
    </p:spTree>
    <p:extLst>
      <p:ext uri="{BB962C8B-B14F-4D97-AF65-F5344CB8AC3E}">
        <p14:creationId xmlns:p14="http://schemas.microsoft.com/office/powerpoint/2010/main" val="263995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77445E-57A6-81CD-D3BF-97E4CA8B23D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50766" y="1082645"/>
            <a:ext cx="1976973" cy="776875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FFB666C-22A1-C4A0-3146-07033C787D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4412" y="2916057"/>
            <a:ext cx="11126358" cy="1925014"/>
          </a:xfrm>
        </p:spPr>
        <p:txBody>
          <a:bodyPr/>
          <a:lstStyle>
            <a:lvl1pPr>
              <a:lnSpc>
                <a:spcPct val="70000"/>
              </a:lnSpc>
              <a:buFontTx/>
              <a:buNone/>
              <a:defRPr sz="6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LV" sz="6400" b="1" i="0" baseline="0" dirty="0">
                <a:solidFill>
                  <a:schemeClr val="bg1"/>
                </a:solidFill>
              </a:rPr>
              <a:t>Slaida vai </a:t>
            </a:r>
            <a:r>
              <a:rPr lang="en-GB" sz="6400" b="1" i="0" baseline="0" dirty="0">
                <a:solidFill>
                  <a:schemeClr val="bg1"/>
                </a:solidFill>
              </a:rPr>
              <a:t>k</a:t>
            </a:r>
            <a:r>
              <a:rPr lang="en-LV" sz="6400" b="1" i="0" baseline="0" dirty="0">
                <a:solidFill>
                  <a:schemeClr val="bg1"/>
                </a:solidFill>
              </a:rPr>
              <a:t>onkrētas tēmas</a:t>
            </a:r>
          </a:p>
          <a:p>
            <a:pPr lvl="0"/>
            <a:r>
              <a:rPr lang="en-GB" sz="6400" b="1" i="0" baseline="0" dirty="0">
                <a:solidFill>
                  <a:schemeClr val="bg1"/>
                </a:solidFill>
              </a:rPr>
              <a:t>P</a:t>
            </a:r>
            <a:r>
              <a:rPr lang="en-LV" sz="6400" b="1" i="0" baseline="0" dirty="0">
                <a:solidFill>
                  <a:schemeClr val="bg1"/>
                </a:solidFill>
              </a:rPr>
              <a:t>ilns nosaukums</a:t>
            </a:r>
            <a:endParaRPr lang="en-LV" dirty="0"/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7C77AD4B-1608-6F08-2859-ED081ED023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595278" y="7154488"/>
            <a:ext cx="7233438" cy="32004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</a:rPr>
              <a:t>Lorem ipsum </a:t>
            </a:r>
            <a:r>
              <a:rPr lang="en-GB" sz="3200" dirty="0" err="1">
                <a:solidFill>
                  <a:schemeClr val="bg1"/>
                </a:solidFill>
              </a:rPr>
              <a:t>dolor</a:t>
            </a:r>
            <a:r>
              <a:rPr lang="en-GB" sz="3200" dirty="0">
                <a:solidFill>
                  <a:schemeClr val="bg1"/>
                </a:solidFill>
              </a:rPr>
              <a:t> sit </a:t>
            </a:r>
            <a:r>
              <a:rPr lang="en-GB" sz="3200" dirty="0" err="1">
                <a:solidFill>
                  <a:schemeClr val="bg1"/>
                </a:solidFill>
              </a:rPr>
              <a:t>amet</a:t>
            </a:r>
            <a:r>
              <a:rPr lang="en-GB" sz="3200" dirty="0">
                <a:solidFill>
                  <a:schemeClr val="bg1"/>
                </a:solidFill>
              </a:rPr>
              <a:t>, cons </a:t>
            </a:r>
            <a:r>
              <a:rPr lang="en-GB" sz="3200" dirty="0" err="1">
                <a:solidFill>
                  <a:schemeClr val="bg1"/>
                </a:solidFill>
              </a:rPr>
              <a:t>ectetuer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adipiscing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elit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sed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diam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nonummy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nibh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euismod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tincidunt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ut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laoreet</a:t>
            </a:r>
            <a:r>
              <a:rPr lang="en-GB" sz="3200" dirty="0">
                <a:solidFill>
                  <a:schemeClr val="bg1"/>
                </a:solidFill>
              </a:rPr>
              <a:t> dolore magna </a:t>
            </a:r>
            <a:r>
              <a:rPr lang="en-GB" sz="3200" dirty="0" err="1">
                <a:solidFill>
                  <a:schemeClr val="bg1"/>
                </a:solidFill>
              </a:rPr>
              <a:t>aliquam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erat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volutpat</a:t>
            </a:r>
            <a:r>
              <a:rPr lang="en-GB" sz="3200" dirty="0">
                <a:solidFill>
                  <a:schemeClr val="bg1"/>
                </a:solidFill>
              </a:rPr>
              <a:t>. Ut </a:t>
            </a:r>
            <a:r>
              <a:rPr lang="en-GB" sz="3200" dirty="0" err="1">
                <a:solidFill>
                  <a:schemeClr val="bg1"/>
                </a:solidFill>
              </a:rPr>
              <a:t>wisi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enim</a:t>
            </a:r>
            <a:r>
              <a:rPr lang="en-GB" sz="3200" dirty="0">
                <a:solidFill>
                  <a:schemeClr val="bg1"/>
                </a:solidFill>
              </a:rPr>
              <a:t> ad minim </a:t>
            </a:r>
            <a:r>
              <a:rPr lang="en-GB" sz="3200" dirty="0" err="1">
                <a:solidFill>
                  <a:schemeClr val="bg1"/>
                </a:solidFill>
              </a:rPr>
              <a:t>veniam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quis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nostrud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E57143F-27C4-72D1-1ABF-34A1FD511DF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558160" y="5436639"/>
            <a:ext cx="3554412" cy="1350385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600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7EF025C-B2C5-3155-C0B1-DB5321E9FE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822878" y="7154488"/>
            <a:ext cx="7233438" cy="32004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</a:rPr>
              <a:t>Lorem ipsum </a:t>
            </a:r>
            <a:r>
              <a:rPr lang="en-GB" sz="3200" dirty="0" err="1">
                <a:solidFill>
                  <a:schemeClr val="bg1"/>
                </a:solidFill>
              </a:rPr>
              <a:t>dolor</a:t>
            </a:r>
            <a:r>
              <a:rPr lang="en-GB" sz="3200" dirty="0">
                <a:solidFill>
                  <a:schemeClr val="bg1"/>
                </a:solidFill>
              </a:rPr>
              <a:t> sit </a:t>
            </a:r>
            <a:r>
              <a:rPr lang="en-GB" sz="3200" dirty="0" err="1">
                <a:solidFill>
                  <a:schemeClr val="bg1"/>
                </a:solidFill>
              </a:rPr>
              <a:t>amet</a:t>
            </a:r>
            <a:r>
              <a:rPr lang="en-GB" sz="3200" dirty="0">
                <a:solidFill>
                  <a:schemeClr val="bg1"/>
                </a:solidFill>
              </a:rPr>
              <a:t>, cons </a:t>
            </a:r>
            <a:r>
              <a:rPr lang="en-GB" sz="3200" dirty="0" err="1">
                <a:solidFill>
                  <a:schemeClr val="bg1"/>
                </a:solidFill>
              </a:rPr>
              <a:t>ectetuer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adipiscing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elit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sed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diam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nonummy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nibh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euismod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tincidunt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ut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laoreet</a:t>
            </a:r>
            <a:r>
              <a:rPr lang="en-GB" sz="3200" dirty="0">
                <a:solidFill>
                  <a:schemeClr val="bg1"/>
                </a:solidFill>
              </a:rPr>
              <a:t> dolore magna </a:t>
            </a:r>
            <a:r>
              <a:rPr lang="en-GB" sz="3200" dirty="0" err="1">
                <a:solidFill>
                  <a:schemeClr val="bg1"/>
                </a:solidFill>
              </a:rPr>
              <a:t>aliquam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erat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volutpat</a:t>
            </a:r>
            <a:r>
              <a:rPr lang="en-GB" sz="3200" dirty="0">
                <a:solidFill>
                  <a:schemeClr val="bg1"/>
                </a:solidFill>
              </a:rPr>
              <a:t>. Ut </a:t>
            </a:r>
            <a:r>
              <a:rPr lang="en-GB" sz="3200" dirty="0" err="1">
                <a:solidFill>
                  <a:schemeClr val="bg1"/>
                </a:solidFill>
              </a:rPr>
              <a:t>wisi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enim</a:t>
            </a:r>
            <a:r>
              <a:rPr lang="en-GB" sz="3200" dirty="0">
                <a:solidFill>
                  <a:schemeClr val="bg1"/>
                </a:solidFill>
              </a:rPr>
              <a:t> ad minim </a:t>
            </a:r>
            <a:r>
              <a:rPr lang="en-GB" sz="3200" dirty="0" err="1">
                <a:solidFill>
                  <a:schemeClr val="bg1"/>
                </a:solidFill>
              </a:rPr>
              <a:t>veniam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quis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nostrud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6EA935EA-8D23-993E-A1E9-6380813508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85760" y="5436639"/>
            <a:ext cx="3554412" cy="1350385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250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DF460426-655D-7F84-EA15-BB69EA40EE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67351" y="7154488"/>
            <a:ext cx="6077685" cy="32004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</a:rPr>
              <a:t>Lorem ipsum </a:t>
            </a:r>
            <a:r>
              <a:rPr lang="en-GB" sz="3200" dirty="0" err="1">
                <a:solidFill>
                  <a:schemeClr val="bg1"/>
                </a:solidFill>
              </a:rPr>
              <a:t>dolor</a:t>
            </a:r>
            <a:r>
              <a:rPr lang="en-GB" sz="3200" dirty="0">
                <a:solidFill>
                  <a:schemeClr val="bg1"/>
                </a:solidFill>
              </a:rPr>
              <a:t> sit </a:t>
            </a:r>
            <a:r>
              <a:rPr lang="en-GB" sz="3200" dirty="0" err="1">
                <a:solidFill>
                  <a:schemeClr val="bg1"/>
                </a:solidFill>
              </a:rPr>
              <a:t>amet</a:t>
            </a:r>
            <a:r>
              <a:rPr lang="en-GB" sz="3200" dirty="0">
                <a:solidFill>
                  <a:schemeClr val="bg1"/>
                </a:solidFill>
              </a:rPr>
              <a:t>, cons </a:t>
            </a:r>
            <a:r>
              <a:rPr lang="en-GB" sz="3200" dirty="0" err="1">
                <a:solidFill>
                  <a:schemeClr val="bg1"/>
                </a:solidFill>
              </a:rPr>
              <a:t>ectetuer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adipiscing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elit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sed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diam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nonummy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nibh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euismod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tincidunt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ut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laoreet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ABE2B048-2C52-7D27-BC4B-04346DA142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5757" y="5436639"/>
            <a:ext cx="3554412" cy="1350385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150</a:t>
            </a:r>
          </a:p>
        </p:txBody>
      </p:sp>
    </p:spTree>
    <p:extLst>
      <p:ext uri="{BB962C8B-B14F-4D97-AF65-F5344CB8AC3E}">
        <p14:creationId xmlns:p14="http://schemas.microsoft.com/office/powerpoint/2010/main" val="193841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87AF20-9A9E-A658-5AC2-0ECAACA76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930" y="1049191"/>
            <a:ext cx="1981200" cy="774700"/>
          </a:xfrm>
          <a:prstGeom prst="rect">
            <a:avLst/>
          </a:prstGeom>
        </p:spPr>
      </p:pic>
      <p:pic>
        <p:nvPicPr>
          <p:cNvPr id="11" name="Picture 10" descr="A graph with different colored bars&#10;&#10;AI-generated content may be incorrect.">
            <a:extLst>
              <a:ext uri="{FF2B5EF4-FFF2-40B4-BE49-F238E27FC236}">
                <a16:creationId xmlns:a16="http://schemas.microsoft.com/office/drawing/2014/main" id="{7D6BB0A5-8270-5D2D-A338-12CD3CA8C1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0606" y="5805475"/>
            <a:ext cx="22301208" cy="7061200"/>
          </a:xfrm>
          <a:prstGeom prst="rect">
            <a:avLst/>
          </a:prstGeom>
        </p:spPr>
      </p:pic>
      <p:sp>
        <p:nvSpPr>
          <p:cNvPr id="5" name="Text Placeholder 36">
            <a:extLst>
              <a:ext uri="{FF2B5EF4-FFF2-40B4-BE49-F238E27FC236}">
                <a16:creationId xmlns:a16="http://schemas.microsoft.com/office/drawing/2014/main" id="{A799E68E-FDB9-9A00-4EF6-F09FB511CE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40598" y="2921420"/>
            <a:ext cx="13319637" cy="1733707"/>
          </a:xfrm>
        </p:spPr>
        <p:txBody>
          <a:bodyPr/>
          <a:lstStyle>
            <a:lvl1pPr>
              <a:lnSpc>
                <a:spcPct val="60000"/>
              </a:lnSpc>
              <a:buFontTx/>
              <a:buNone/>
              <a:defRPr sz="6400" b="1" i="0" baseline="0">
                <a:solidFill>
                  <a:srgbClr val="047A6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LV" b="1" i="0" baseline="0" dirty="0">
                <a:solidFill>
                  <a:srgbClr val="047A61"/>
                </a:solidFill>
              </a:rPr>
              <a:t>Slaida vai </a:t>
            </a:r>
            <a:r>
              <a:rPr lang="en-GB" b="1" i="0" baseline="0" dirty="0">
                <a:solidFill>
                  <a:srgbClr val="047A61"/>
                </a:solidFill>
              </a:rPr>
              <a:t>k</a:t>
            </a:r>
            <a:r>
              <a:rPr lang="en-LV" b="1" i="0" baseline="0" dirty="0">
                <a:solidFill>
                  <a:srgbClr val="047A61"/>
                </a:solidFill>
              </a:rPr>
              <a:t>onkrētas tēmas</a:t>
            </a:r>
          </a:p>
          <a:p>
            <a:pPr lvl="0"/>
            <a:r>
              <a:rPr lang="en-GB" b="1" i="0" baseline="0" dirty="0">
                <a:solidFill>
                  <a:srgbClr val="047A61"/>
                </a:solidFill>
              </a:rPr>
              <a:t>p</a:t>
            </a:r>
            <a:r>
              <a:rPr lang="en-LV" b="1" i="0" baseline="0" dirty="0">
                <a:solidFill>
                  <a:srgbClr val="047A61"/>
                </a:solidFill>
              </a:rPr>
              <a:t>ilns nosaukums</a:t>
            </a:r>
            <a:endParaRPr lang="en-LV" dirty="0"/>
          </a:p>
        </p:txBody>
      </p:sp>
    </p:spTree>
    <p:extLst>
      <p:ext uri="{BB962C8B-B14F-4D97-AF65-F5344CB8AC3E}">
        <p14:creationId xmlns:p14="http://schemas.microsoft.com/office/powerpoint/2010/main" val="653502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rgbClr val="047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F5EC59-8125-9077-087A-4BFBC53C7D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50766" y="1082645"/>
            <a:ext cx="1976973" cy="776875"/>
          </a:xfrm>
          <a:prstGeom prst="rect">
            <a:avLst/>
          </a:prstGeom>
        </p:spPr>
      </p:pic>
      <p:pic>
        <p:nvPicPr>
          <p:cNvPr id="8" name="Picture 7" descr="A graph with different colored bars&#10;&#10;AI-generated content may be incorrect.">
            <a:extLst>
              <a:ext uri="{FF2B5EF4-FFF2-40B4-BE49-F238E27FC236}">
                <a16:creationId xmlns:a16="http://schemas.microsoft.com/office/drawing/2014/main" id="{EF8CCD98-441C-0D38-D489-780EA6FFBD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0606" y="5673755"/>
            <a:ext cx="21980328" cy="695960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4477C9C-32B4-4EA3-A074-62C5B66B11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4412" y="2916057"/>
            <a:ext cx="11126358" cy="1925014"/>
          </a:xfrm>
        </p:spPr>
        <p:txBody>
          <a:bodyPr/>
          <a:lstStyle>
            <a:lvl1pPr>
              <a:lnSpc>
                <a:spcPct val="70000"/>
              </a:lnSpc>
              <a:buFontTx/>
              <a:buNone/>
              <a:defRPr sz="6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LV" sz="6400" b="1" i="0" baseline="0" dirty="0">
                <a:solidFill>
                  <a:schemeClr val="bg1"/>
                </a:solidFill>
              </a:rPr>
              <a:t>Slaida vai </a:t>
            </a:r>
            <a:r>
              <a:rPr lang="en-GB" sz="6400" b="1" i="0" baseline="0" dirty="0">
                <a:solidFill>
                  <a:schemeClr val="bg1"/>
                </a:solidFill>
              </a:rPr>
              <a:t>k</a:t>
            </a:r>
            <a:r>
              <a:rPr lang="en-LV" sz="6400" b="1" i="0" baseline="0" dirty="0">
                <a:solidFill>
                  <a:schemeClr val="bg1"/>
                </a:solidFill>
              </a:rPr>
              <a:t>onkrētas tēmas</a:t>
            </a:r>
          </a:p>
          <a:p>
            <a:pPr lvl="0"/>
            <a:r>
              <a:rPr lang="en-GB" sz="6400" b="1" i="0" baseline="0" dirty="0">
                <a:solidFill>
                  <a:schemeClr val="bg1"/>
                </a:solidFill>
              </a:rPr>
              <a:t>P</a:t>
            </a:r>
            <a:r>
              <a:rPr lang="en-LV" sz="6400" b="1" i="0" baseline="0" dirty="0">
                <a:solidFill>
                  <a:schemeClr val="bg1"/>
                </a:solidFill>
              </a:rPr>
              <a:t>ilns nosaukums</a:t>
            </a:r>
            <a:endParaRPr lang="en-LV" dirty="0"/>
          </a:p>
        </p:txBody>
      </p:sp>
    </p:spTree>
    <p:extLst>
      <p:ext uri="{BB962C8B-B14F-4D97-AF65-F5344CB8AC3E}">
        <p14:creationId xmlns:p14="http://schemas.microsoft.com/office/powerpoint/2010/main" val="24187116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">
            <a:extLst>
              <a:ext uri="{FF2B5EF4-FFF2-40B4-BE49-F238E27FC236}">
                <a16:creationId xmlns:a16="http://schemas.microsoft.com/office/drawing/2014/main" id="{2C06152C-4690-309C-D45F-9F62D3559B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8499475" y="1080378"/>
            <a:ext cx="8758238" cy="5877268"/>
          </a:xfrm>
          <a:prstGeom prst="snip1Rect">
            <a:avLst>
              <a:gd name="adj" fmla="val 24014"/>
            </a:avLst>
          </a:prstGeo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1DC62AD-C088-4164-A7FB-0F2F218538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99475" y="7302500"/>
            <a:ext cx="8758238" cy="5332845"/>
          </a:xfr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EC943E-8674-ECF2-5AEC-8F61347AA8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50766" y="1082645"/>
            <a:ext cx="1976973" cy="776875"/>
          </a:xfrm>
          <a:prstGeom prst="rect">
            <a:avLst/>
          </a:prstGeom>
        </p:spPr>
      </p:pic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8F4F7FA9-2FAC-C39B-F91C-215D12546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614899" y="1079500"/>
            <a:ext cx="5726113" cy="7734300"/>
          </a:xfr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/>
          </a:p>
        </p:txBody>
      </p:sp>
      <p:sp>
        <p:nvSpPr>
          <p:cNvPr id="12" name="Picture Placeholder 19">
            <a:extLst>
              <a:ext uri="{FF2B5EF4-FFF2-40B4-BE49-F238E27FC236}">
                <a16:creationId xmlns:a16="http://schemas.microsoft.com/office/drawing/2014/main" id="{132F7533-E237-6214-F0F9-24743B85E9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14899" y="9169400"/>
            <a:ext cx="5726113" cy="3467100"/>
          </a:xfr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F61052-516F-CF61-4F70-FDCD51966B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4782" y="2514600"/>
            <a:ext cx="6853239" cy="4356100"/>
          </a:xfrm>
        </p:spPr>
        <p:txBody>
          <a:bodyPr/>
          <a:lstStyle>
            <a:lvl1pPr>
              <a:lnSpc>
                <a:spcPct val="70000"/>
              </a:lnSpc>
              <a:buFontTx/>
              <a:buNone/>
              <a:defRPr sz="6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LV" sz="6400" b="1" i="0" baseline="0" dirty="0">
                <a:solidFill>
                  <a:schemeClr val="bg1"/>
                </a:solidFill>
              </a:rPr>
              <a:t>Slaida vai</a:t>
            </a:r>
          </a:p>
          <a:p>
            <a:pPr lvl="0"/>
            <a:r>
              <a:rPr lang="en-GB" sz="6400" b="1" i="0" baseline="0" dirty="0">
                <a:solidFill>
                  <a:schemeClr val="bg1"/>
                </a:solidFill>
              </a:rPr>
              <a:t>k</a:t>
            </a:r>
            <a:r>
              <a:rPr lang="en-LV" sz="6400" b="1" i="0" baseline="0" dirty="0">
                <a:solidFill>
                  <a:schemeClr val="bg1"/>
                </a:solidFill>
              </a:rPr>
              <a:t>onkrētas tēmas</a:t>
            </a:r>
          </a:p>
          <a:p>
            <a:pPr lvl="0"/>
            <a:r>
              <a:rPr lang="en-GB" sz="6400" b="1" i="0" baseline="0" dirty="0">
                <a:solidFill>
                  <a:schemeClr val="bg1"/>
                </a:solidFill>
              </a:rPr>
              <a:t>p</a:t>
            </a:r>
            <a:r>
              <a:rPr lang="en-LV" sz="6400" b="1" i="0" baseline="0" dirty="0">
                <a:solidFill>
                  <a:schemeClr val="bg1"/>
                </a:solidFill>
              </a:rPr>
              <a:t>ilns</a:t>
            </a:r>
          </a:p>
          <a:p>
            <a:pPr lvl="0"/>
            <a:r>
              <a:rPr lang="en-LV" sz="6400" b="1" i="0" baseline="0" dirty="0">
                <a:solidFill>
                  <a:schemeClr val="bg1"/>
                </a:solidFill>
              </a:rPr>
              <a:t>nosaukums</a:t>
            </a:r>
            <a:endParaRPr lang="en-LV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D98215D-379B-ED20-ECCD-FDC9310A48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2037" y="6957646"/>
            <a:ext cx="6338888" cy="2447636"/>
          </a:xfrm>
        </p:spPr>
        <p:txBody>
          <a:bodyPr/>
          <a:lstStyle>
            <a:lvl1pPr marL="0" marR="0" indent="0" algn="l" defTabSz="18287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18287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ectetuer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GB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LV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12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">
            <a:extLst>
              <a:ext uri="{FF2B5EF4-FFF2-40B4-BE49-F238E27FC236}">
                <a16:creationId xmlns:a16="http://schemas.microsoft.com/office/drawing/2014/main" id="{2C06152C-4690-309C-D45F-9F62D3559B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8499475" y="1080378"/>
            <a:ext cx="8758238" cy="5877268"/>
          </a:xfrm>
          <a:prstGeom prst="snip1Rect">
            <a:avLst>
              <a:gd name="adj" fmla="val 24014"/>
            </a:avLst>
          </a:prstGeo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1DC62AD-C088-4164-A7FB-0F2F218538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99475" y="7302500"/>
            <a:ext cx="8758238" cy="5332845"/>
          </a:xfr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8F4F7FA9-2FAC-C39B-F91C-215D12546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614899" y="1079500"/>
            <a:ext cx="5726113" cy="7734300"/>
          </a:xfr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/>
          </a:p>
        </p:txBody>
      </p:sp>
      <p:sp>
        <p:nvSpPr>
          <p:cNvPr id="12" name="Picture Placeholder 19">
            <a:extLst>
              <a:ext uri="{FF2B5EF4-FFF2-40B4-BE49-F238E27FC236}">
                <a16:creationId xmlns:a16="http://schemas.microsoft.com/office/drawing/2014/main" id="{132F7533-E237-6214-F0F9-24743B85E9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14899" y="9169400"/>
            <a:ext cx="5726113" cy="3467100"/>
          </a:xfr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CE4DBE-2046-D4BD-F98E-F71415C74F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50766" y="1082644"/>
            <a:ext cx="1976973" cy="776875"/>
          </a:xfrm>
          <a:prstGeom prst="rect">
            <a:avLst/>
          </a:prstGeom>
        </p:spPr>
      </p:pic>
      <p:sp>
        <p:nvSpPr>
          <p:cNvPr id="33" name="Title 25">
            <a:extLst>
              <a:ext uri="{FF2B5EF4-FFF2-40B4-BE49-F238E27FC236}">
                <a16:creationId xmlns:a16="http://schemas.microsoft.com/office/drawing/2014/main" id="{EE08C300-B71A-473C-DE69-951A408C6C2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6433" y="6901161"/>
            <a:ext cx="6169890" cy="1569660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3200" b="0" i="0" baseline="0">
                <a:solidFill>
                  <a:srgbClr val="047A61"/>
                </a:solidFill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ectetuer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GB" sz="32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LV" sz="3200" dirty="0">
              <a:solidFill>
                <a:srgbClr val="007A61"/>
              </a:solidFill>
            </a:endParaRP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96B2D751-E11F-E6F3-732B-D484E1196D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7135" y="3121890"/>
            <a:ext cx="6169660" cy="2884055"/>
          </a:xfrm>
        </p:spPr>
        <p:txBody>
          <a:bodyPr/>
          <a:lstStyle>
            <a:lvl1pPr>
              <a:lnSpc>
                <a:spcPct val="60000"/>
              </a:lnSpc>
              <a:buFontTx/>
              <a:buNone/>
              <a:defRPr b="1" i="0" baseline="0">
                <a:solidFill>
                  <a:srgbClr val="047A6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LV" b="1" i="0" baseline="0" dirty="0">
                <a:solidFill>
                  <a:srgbClr val="047A61"/>
                </a:solidFill>
              </a:rPr>
              <a:t>Slaida vai</a:t>
            </a:r>
          </a:p>
          <a:p>
            <a:pPr lvl="0"/>
            <a:r>
              <a:rPr lang="en-GB" b="1" i="0" baseline="0" dirty="0">
                <a:solidFill>
                  <a:srgbClr val="047A61"/>
                </a:solidFill>
              </a:rPr>
              <a:t>K</a:t>
            </a:r>
            <a:r>
              <a:rPr lang="en-LV" b="1" i="0" baseline="0" dirty="0">
                <a:solidFill>
                  <a:srgbClr val="047A61"/>
                </a:solidFill>
              </a:rPr>
              <a:t>onkrētas tēmas</a:t>
            </a:r>
          </a:p>
          <a:p>
            <a:pPr lvl="0"/>
            <a:r>
              <a:rPr lang="en-GB" b="1" i="0" baseline="0" dirty="0">
                <a:solidFill>
                  <a:srgbClr val="047A61"/>
                </a:solidFill>
              </a:rPr>
              <a:t>P</a:t>
            </a:r>
            <a:r>
              <a:rPr lang="en-LV" b="1" i="0" baseline="0" dirty="0">
                <a:solidFill>
                  <a:srgbClr val="047A61"/>
                </a:solidFill>
              </a:rPr>
              <a:t>ilns</a:t>
            </a:r>
          </a:p>
          <a:p>
            <a:pPr lvl="0"/>
            <a:r>
              <a:rPr lang="en-LV" b="1" i="0" baseline="0" dirty="0">
                <a:solidFill>
                  <a:srgbClr val="047A61"/>
                </a:solidFill>
              </a:rPr>
              <a:t>nosaukums</a:t>
            </a:r>
            <a:endParaRPr lang="en-LV" dirty="0"/>
          </a:p>
        </p:txBody>
      </p:sp>
    </p:spTree>
    <p:extLst>
      <p:ext uri="{BB962C8B-B14F-4D97-AF65-F5344CB8AC3E}">
        <p14:creationId xmlns:p14="http://schemas.microsoft.com/office/powerpoint/2010/main" val="2271183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pattFill prst="dkDnDiag">
          <a:fgClr>
            <a:srgbClr val="047A6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of Rectangle 4">
            <a:extLst>
              <a:ext uri="{FF2B5EF4-FFF2-40B4-BE49-F238E27FC236}">
                <a16:creationId xmlns:a16="http://schemas.microsoft.com/office/drawing/2014/main" id="{8F217FC6-6009-B7F9-81A0-21111A0EC7BF}"/>
              </a:ext>
            </a:extLst>
          </p:cNvPr>
          <p:cNvSpPr/>
          <p:nvPr userDrawn="1"/>
        </p:nvSpPr>
        <p:spPr>
          <a:xfrm>
            <a:off x="0" y="3739082"/>
            <a:ext cx="11688319" cy="6184411"/>
          </a:xfrm>
          <a:prstGeom prst="snip1Rect">
            <a:avLst/>
          </a:prstGeom>
          <a:solidFill>
            <a:srgbClr val="047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LV" sz="72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81A170-D263-C58E-DD0C-81640C1633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199" y="4604818"/>
            <a:ext cx="8274495" cy="4452937"/>
          </a:xfrm>
        </p:spPr>
        <p:txBody>
          <a:bodyPr lIns="90000"/>
          <a:lstStyle>
            <a:lvl1pPr marL="0" indent="0" defTabSz="36000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pPr lvl="0"/>
            <a:r>
              <a:rPr lang="en-GB" sz="6000" b="1" dirty="0">
                <a:solidFill>
                  <a:schemeClr val="bg1"/>
                </a:solidFill>
              </a:rPr>
              <a:t>Ut </a:t>
            </a:r>
            <a:r>
              <a:rPr lang="en-GB" sz="6000" b="1" dirty="0" err="1">
                <a:solidFill>
                  <a:schemeClr val="bg1"/>
                </a:solidFill>
              </a:rPr>
              <a:t>wisi</a:t>
            </a:r>
            <a:r>
              <a:rPr lang="en-GB" sz="6000" b="1" dirty="0">
                <a:solidFill>
                  <a:schemeClr val="bg1"/>
                </a:solidFill>
              </a:rPr>
              <a:t> </a:t>
            </a:r>
            <a:r>
              <a:rPr lang="en-GB" sz="6000" b="1" dirty="0" err="1">
                <a:solidFill>
                  <a:schemeClr val="bg1"/>
                </a:solidFill>
              </a:rPr>
              <a:t>enim</a:t>
            </a:r>
            <a:r>
              <a:rPr lang="en-GB" sz="6000" b="1" dirty="0">
                <a:solidFill>
                  <a:schemeClr val="bg1"/>
                </a:solidFill>
              </a:rPr>
              <a:t> ad minim </a:t>
            </a:r>
            <a:r>
              <a:rPr lang="en-GB" sz="6000" b="1" dirty="0" err="1">
                <a:solidFill>
                  <a:schemeClr val="bg1"/>
                </a:solidFill>
              </a:rPr>
              <a:t>veniam</a:t>
            </a:r>
            <a:r>
              <a:rPr lang="en-GB" sz="6000" b="1" dirty="0">
                <a:solidFill>
                  <a:schemeClr val="bg1"/>
                </a:solidFill>
              </a:rPr>
              <a:t>, </a:t>
            </a:r>
            <a:r>
              <a:rPr lang="en-GB" sz="6000" b="1" dirty="0" err="1">
                <a:solidFill>
                  <a:schemeClr val="bg1"/>
                </a:solidFill>
              </a:rPr>
              <a:t>quis</a:t>
            </a:r>
            <a:r>
              <a:rPr lang="en-GB" sz="6000" b="1" dirty="0">
                <a:solidFill>
                  <a:schemeClr val="bg1"/>
                </a:solidFill>
              </a:rPr>
              <a:t> </a:t>
            </a:r>
            <a:r>
              <a:rPr lang="en-GB" sz="6000" b="1" dirty="0" err="1">
                <a:solidFill>
                  <a:schemeClr val="bg1"/>
                </a:solidFill>
              </a:rPr>
              <a:t>nostrud</a:t>
            </a:r>
            <a:r>
              <a:rPr lang="en-GB" sz="6000" b="1" dirty="0">
                <a:solidFill>
                  <a:schemeClr val="bg1"/>
                </a:solidFill>
              </a:rPr>
              <a:t> </a:t>
            </a:r>
            <a:r>
              <a:rPr lang="en-GB" sz="6000" b="1" dirty="0" err="1">
                <a:solidFill>
                  <a:schemeClr val="bg1"/>
                </a:solidFill>
              </a:rPr>
              <a:t>exerci</a:t>
            </a:r>
            <a:r>
              <a:rPr lang="en-GB" sz="6000" b="1" dirty="0">
                <a:solidFill>
                  <a:schemeClr val="bg1"/>
                </a:solidFill>
              </a:rPr>
              <a:t> </a:t>
            </a:r>
            <a:r>
              <a:rPr lang="en-GB" sz="6000" b="1" dirty="0" err="1">
                <a:solidFill>
                  <a:schemeClr val="bg1"/>
                </a:solidFill>
              </a:rPr>
              <a:t>tation</a:t>
            </a:r>
            <a:r>
              <a:rPr lang="en-GB" sz="6000" b="1" dirty="0">
                <a:solidFill>
                  <a:schemeClr val="bg1"/>
                </a:solidFill>
              </a:rPr>
              <a:t>.</a:t>
            </a:r>
            <a:endParaRPr lang="en-LV" dirty="0"/>
          </a:p>
        </p:txBody>
      </p:sp>
    </p:spTree>
    <p:extLst>
      <p:ext uri="{BB962C8B-B14F-4D97-AF65-F5344CB8AC3E}">
        <p14:creationId xmlns:p14="http://schemas.microsoft.com/office/powerpoint/2010/main" val="1387361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640C205-44DA-DB8F-0CFC-9950E5B83B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87229" y="1151574"/>
            <a:ext cx="3023800" cy="1188238"/>
          </a:xfrm>
          <a:prstGeom prst="rect">
            <a:avLst/>
          </a:prstGeom>
        </p:spPr>
      </p:pic>
      <p:sp>
        <p:nvSpPr>
          <p:cNvPr id="7" name="Title 10">
            <a:extLst>
              <a:ext uri="{FF2B5EF4-FFF2-40B4-BE49-F238E27FC236}">
                <a16:creationId xmlns:a16="http://schemas.microsoft.com/office/drawing/2014/main" id="{1BCC6948-CAA7-A4FC-000F-A2D99BAD070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9930" y="3322792"/>
            <a:ext cx="22167997" cy="3535208"/>
          </a:xfrm>
        </p:spPr>
        <p:txBody>
          <a:bodyPr/>
          <a:lstStyle>
            <a:lvl1pPr>
              <a:defRPr sz="8000" b="1" i="0" baseline="0">
                <a:solidFill>
                  <a:schemeClr val="bg1"/>
                </a:solidFill>
              </a:defRPr>
            </a:lvl1pPr>
          </a:lstStyle>
          <a:p>
            <a:r>
              <a:rPr lang="en-LV" dirty="0"/>
              <a:t>Prezentācijas nosaukums</a:t>
            </a:r>
          </a:p>
        </p:txBody>
      </p:sp>
      <p:sp>
        <p:nvSpPr>
          <p:cNvPr id="8" name="Subtitle 11">
            <a:extLst>
              <a:ext uri="{FF2B5EF4-FFF2-40B4-BE49-F238E27FC236}">
                <a16:creationId xmlns:a16="http://schemas.microsoft.com/office/drawing/2014/main" id="{DD593399-BC15-781D-E29C-A6874F6E51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3216" y="6984210"/>
            <a:ext cx="22167997" cy="1634172"/>
          </a:xfrm>
        </p:spPr>
        <p:txBody>
          <a:bodyPr/>
          <a:lstStyle>
            <a:lvl1pPr>
              <a:buNone/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LV" dirty="0"/>
              <a:t>Datums / autors</a:t>
            </a:r>
          </a:p>
        </p:txBody>
      </p:sp>
    </p:spTree>
    <p:extLst>
      <p:ext uri="{BB962C8B-B14F-4D97-AF65-F5344CB8AC3E}">
        <p14:creationId xmlns:p14="http://schemas.microsoft.com/office/powerpoint/2010/main" val="2633307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640C205-44DA-DB8F-0CFC-9950E5B83B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87229" y="1151574"/>
            <a:ext cx="3023800" cy="1188238"/>
          </a:xfrm>
          <a:prstGeom prst="rect">
            <a:avLst/>
          </a:prstGeom>
        </p:spPr>
      </p:pic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BB69D966-22CA-C47C-A849-6985EFE52A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12725400" y="3257553"/>
            <a:ext cx="10652400" cy="7461250"/>
          </a:xfrm>
          <a:prstGeom prst="snip1Rect">
            <a:avLst>
              <a:gd name="adj" fmla="val 20071"/>
            </a:avLst>
          </a:prstGeo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375D51-0E3F-2470-1A6B-4940E71147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033" y="1146012"/>
            <a:ext cx="3022600" cy="1193800"/>
          </a:xfrm>
          <a:prstGeom prst="rect">
            <a:avLst/>
          </a:prstGeom>
        </p:spPr>
      </p:pic>
      <p:sp>
        <p:nvSpPr>
          <p:cNvPr id="8" name="Title 25">
            <a:extLst>
              <a:ext uri="{FF2B5EF4-FFF2-40B4-BE49-F238E27FC236}">
                <a16:creationId xmlns:a16="http://schemas.microsoft.com/office/drawing/2014/main" id="{F7DD45E4-E9B8-0F9A-823B-68A15358BE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9933" y="4426526"/>
            <a:ext cx="11117990" cy="2431473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8000" b="1" i="0" baseline="0">
                <a:solidFill>
                  <a:srgbClr val="047A61"/>
                </a:solidFill>
              </a:defRPr>
            </a:lvl1pPr>
          </a:lstStyle>
          <a:p>
            <a:r>
              <a:rPr lang="en-LV" dirty="0"/>
              <a:t>Prezentācijas nosaukums</a:t>
            </a:r>
          </a:p>
        </p:txBody>
      </p:sp>
      <p:sp>
        <p:nvSpPr>
          <p:cNvPr id="9" name="Subtitle 26">
            <a:extLst>
              <a:ext uri="{FF2B5EF4-FFF2-40B4-BE49-F238E27FC236}">
                <a16:creationId xmlns:a16="http://schemas.microsoft.com/office/drawing/2014/main" id="{798C4A1A-DBF2-76F9-B1BD-6F237951CF6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3219" y="6984202"/>
            <a:ext cx="11117990" cy="1634066"/>
          </a:xfrm>
        </p:spPr>
        <p:txBody>
          <a:bodyPr vert="horz" lIns="0" tIns="45719" rIns="91440" bIns="45719" rtlCol="0">
            <a:normAutofit/>
          </a:bodyPr>
          <a:lstStyle>
            <a:lvl1pPr>
              <a:defRPr sz="3600" baseline="0">
                <a:solidFill>
                  <a:srgbClr val="047A61"/>
                </a:solidFill>
              </a:defRPr>
            </a:lvl1pPr>
          </a:lstStyle>
          <a:p>
            <a:r>
              <a:rPr lang="en-LV" dirty="0">
                <a:latin typeface="Arial" panose="020B0604020202020204" pitchFamily="34" charset="0"/>
                <a:cs typeface="Arial" panose="020B0604020202020204" pitchFamily="34" charset="0"/>
              </a:rPr>
              <a:t>Datums / Autors</a:t>
            </a:r>
          </a:p>
        </p:txBody>
      </p:sp>
    </p:spTree>
    <p:extLst>
      <p:ext uri="{BB962C8B-B14F-4D97-AF65-F5344CB8AC3E}">
        <p14:creationId xmlns:p14="http://schemas.microsoft.com/office/powerpoint/2010/main" val="902277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640C205-44DA-DB8F-0CFC-9950E5B83B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87229" y="1151574"/>
            <a:ext cx="3023800" cy="1188238"/>
          </a:xfrm>
          <a:prstGeom prst="rect">
            <a:avLst/>
          </a:prstGeom>
        </p:spPr>
      </p:pic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BB69D966-22CA-C47C-A849-6985EFE52A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12725400" y="3257553"/>
            <a:ext cx="10652400" cy="7461250"/>
          </a:xfrm>
          <a:prstGeom prst="snip1Rect">
            <a:avLst>
              <a:gd name="adj" fmla="val 20071"/>
            </a:avLst>
          </a:prstGeom>
          <a:pattFill prst="dkDnDiag">
            <a:fgClr>
              <a:srgbClr val="047A61"/>
            </a:fgClr>
            <a:bgClr>
              <a:schemeClr val="bg1"/>
            </a:bgClr>
          </a:pattFill>
        </p:spPr>
        <p:txBody>
          <a:bodyPr/>
          <a:lstStyle/>
          <a:p>
            <a:endParaRPr lang="en-LV" dirty="0"/>
          </a:p>
        </p:txBody>
      </p:sp>
      <p:sp>
        <p:nvSpPr>
          <p:cNvPr id="3" name="Title 25">
            <a:extLst>
              <a:ext uri="{FF2B5EF4-FFF2-40B4-BE49-F238E27FC236}">
                <a16:creationId xmlns:a16="http://schemas.microsoft.com/office/drawing/2014/main" id="{6FCAFB94-7676-0126-261A-91D761CC1FA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9933" y="3322792"/>
            <a:ext cx="11117990" cy="3535208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8000" b="1" i="0" baseline="0">
                <a:solidFill>
                  <a:schemeClr val="bg1"/>
                </a:solidFill>
              </a:defRPr>
            </a:lvl1pPr>
          </a:lstStyle>
          <a:p>
            <a:r>
              <a:rPr lang="en-LV" dirty="0"/>
              <a:t>Prezentācijas nosaukums</a:t>
            </a:r>
          </a:p>
        </p:txBody>
      </p:sp>
      <p:sp>
        <p:nvSpPr>
          <p:cNvPr id="4" name="Subtitle 26">
            <a:extLst>
              <a:ext uri="{FF2B5EF4-FFF2-40B4-BE49-F238E27FC236}">
                <a16:creationId xmlns:a16="http://schemas.microsoft.com/office/drawing/2014/main" id="{0535AFB4-A155-8D8E-9565-E7F15B438DC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3219" y="6984202"/>
            <a:ext cx="11117990" cy="1634066"/>
          </a:xfrm>
        </p:spPr>
        <p:txBody>
          <a:bodyPr vert="horz" lIns="0" tIns="45719" rIns="91440" bIns="45719" rtlCol="0">
            <a:normAutofit/>
          </a:bodyPr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LV" dirty="0">
                <a:latin typeface="Arial" panose="020B0604020202020204" pitchFamily="34" charset="0"/>
                <a:cs typeface="Arial" panose="020B0604020202020204" pitchFamily="34" charset="0"/>
              </a:rPr>
              <a:t>Datums / Autors</a:t>
            </a:r>
          </a:p>
        </p:txBody>
      </p:sp>
    </p:spTree>
    <p:extLst>
      <p:ext uri="{BB962C8B-B14F-4D97-AF65-F5344CB8AC3E}">
        <p14:creationId xmlns:p14="http://schemas.microsoft.com/office/powerpoint/2010/main" val="257940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561A999-C868-C215-9459-29AF3AD92D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4033" y="1146012"/>
            <a:ext cx="3022600" cy="1193800"/>
          </a:xfrm>
          <a:prstGeom prst="rect">
            <a:avLst/>
          </a:prstGeom>
        </p:spPr>
      </p:pic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D8FD7C27-2BD2-F6EF-3FB6-D120CB737B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168513" y="-9728"/>
            <a:ext cx="12213903" cy="13725728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4864 h 6862864"/>
              <a:gd name="connsiteX1" fmla="*/ 839821 w 6096000"/>
              <a:gd name="connsiteY1" fmla="*/ 0 h 6862864"/>
              <a:gd name="connsiteX2" fmla="*/ 6096000 w 6096000"/>
              <a:gd name="connsiteY2" fmla="*/ 4864 h 6862864"/>
              <a:gd name="connsiteX3" fmla="*/ 6096000 w 6096000"/>
              <a:gd name="connsiteY3" fmla="*/ 6862864 h 6862864"/>
              <a:gd name="connsiteX4" fmla="*/ 0 w 6096000"/>
              <a:gd name="connsiteY4" fmla="*/ 6862864 h 6862864"/>
              <a:gd name="connsiteX5" fmla="*/ 0 w 6096000"/>
              <a:gd name="connsiteY5" fmla="*/ 4864 h 6862864"/>
              <a:gd name="connsiteX0" fmla="*/ 11349 w 6107349"/>
              <a:gd name="connsiteY0" fmla="*/ 48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  <a:gd name="connsiteX6" fmla="*/ 11349 w 6107349"/>
              <a:gd name="connsiteY6" fmla="*/ 4864 h 6862864"/>
              <a:gd name="connsiteX0" fmla="*/ 0 w 6107349"/>
              <a:gd name="connsiteY0" fmla="*/ 9192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7349" h="6862864">
                <a:moveTo>
                  <a:pt x="0" y="919264"/>
                </a:moveTo>
                <a:lnTo>
                  <a:pt x="851170" y="0"/>
                </a:lnTo>
                <a:lnTo>
                  <a:pt x="6107349" y="4864"/>
                </a:lnTo>
                <a:lnTo>
                  <a:pt x="6107349" y="6862864"/>
                </a:lnTo>
                <a:lnTo>
                  <a:pt x="11349" y="6862864"/>
                </a:lnTo>
                <a:lnTo>
                  <a:pt x="0" y="919264"/>
                </a:lnTo>
                <a:close/>
              </a:path>
            </a:pathLst>
          </a:custGeom>
          <a:pattFill prst="ltDnDiag">
            <a:fgClr>
              <a:srgbClr val="047A6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r">
              <a:buNone/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LV" dirty="0"/>
              <a:t>Attēls</a:t>
            </a:r>
          </a:p>
        </p:txBody>
      </p:sp>
      <p:sp>
        <p:nvSpPr>
          <p:cNvPr id="6" name="Subtitle 26">
            <a:extLst>
              <a:ext uri="{FF2B5EF4-FFF2-40B4-BE49-F238E27FC236}">
                <a16:creationId xmlns:a16="http://schemas.microsoft.com/office/drawing/2014/main" id="{262C30A9-FCBB-51B5-719E-29526E54CE8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3219" y="6984202"/>
            <a:ext cx="11117990" cy="1634066"/>
          </a:xfrm>
        </p:spPr>
        <p:txBody>
          <a:bodyPr vert="horz" lIns="0" tIns="45719" rIns="91440" bIns="45719" rtlCol="0">
            <a:normAutofit/>
          </a:bodyPr>
          <a:lstStyle>
            <a:lvl1pPr>
              <a:defRPr sz="3600" baseline="0">
                <a:solidFill>
                  <a:srgbClr val="047A61"/>
                </a:solidFill>
              </a:defRPr>
            </a:lvl1pPr>
          </a:lstStyle>
          <a:p>
            <a:r>
              <a:rPr lang="en-LV" dirty="0">
                <a:latin typeface="Arial" panose="020B0604020202020204" pitchFamily="34" charset="0"/>
                <a:cs typeface="Arial" panose="020B0604020202020204" pitchFamily="34" charset="0"/>
              </a:rPr>
              <a:t>Datums / Autors</a:t>
            </a:r>
          </a:p>
        </p:txBody>
      </p:sp>
      <p:sp>
        <p:nvSpPr>
          <p:cNvPr id="11" name="Title 25">
            <a:extLst>
              <a:ext uri="{FF2B5EF4-FFF2-40B4-BE49-F238E27FC236}">
                <a16:creationId xmlns:a16="http://schemas.microsoft.com/office/drawing/2014/main" id="{B1B3A24D-B028-8B12-B905-3504CA489C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9933" y="4426526"/>
            <a:ext cx="11117990" cy="2431473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8000" b="1" i="0" baseline="0">
                <a:solidFill>
                  <a:srgbClr val="047A61"/>
                </a:solidFill>
              </a:defRPr>
            </a:lvl1pPr>
          </a:lstStyle>
          <a:p>
            <a:r>
              <a:rPr lang="en-LV" dirty="0"/>
              <a:t>Prezentācijas nosaukums</a:t>
            </a:r>
          </a:p>
        </p:txBody>
      </p:sp>
    </p:spTree>
    <p:extLst>
      <p:ext uri="{BB962C8B-B14F-4D97-AF65-F5344CB8AC3E}">
        <p14:creationId xmlns:p14="http://schemas.microsoft.com/office/powerpoint/2010/main" val="3033146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47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D8FD7C27-2BD2-F6EF-3FB6-D120CB737B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168513" y="-9728"/>
            <a:ext cx="12213903" cy="13725728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4864 h 6862864"/>
              <a:gd name="connsiteX1" fmla="*/ 839821 w 6096000"/>
              <a:gd name="connsiteY1" fmla="*/ 0 h 6862864"/>
              <a:gd name="connsiteX2" fmla="*/ 6096000 w 6096000"/>
              <a:gd name="connsiteY2" fmla="*/ 4864 h 6862864"/>
              <a:gd name="connsiteX3" fmla="*/ 6096000 w 6096000"/>
              <a:gd name="connsiteY3" fmla="*/ 6862864 h 6862864"/>
              <a:gd name="connsiteX4" fmla="*/ 0 w 6096000"/>
              <a:gd name="connsiteY4" fmla="*/ 6862864 h 6862864"/>
              <a:gd name="connsiteX5" fmla="*/ 0 w 6096000"/>
              <a:gd name="connsiteY5" fmla="*/ 4864 h 6862864"/>
              <a:gd name="connsiteX0" fmla="*/ 11349 w 6107349"/>
              <a:gd name="connsiteY0" fmla="*/ 48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  <a:gd name="connsiteX6" fmla="*/ 11349 w 6107349"/>
              <a:gd name="connsiteY6" fmla="*/ 4864 h 6862864"/>
              <a:gd name="connsiteX0" fmla="*/ 0 w 6107349"/>
              <a:gd name="connsiteY0" fmla="*/ 9192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7349" h="6862864">
                <a:moveTo>
                  <a:pt x="0" y="919264"/>
                </a:moveTo>
                <a:lnTo>
                  <a:pt x="851170" y="0"/>
                </a:lnTo>
                <a:lnTo>
                  <a:pt x="6107349" y="4864"/>
                </a:lnTo>
                <a:lnTo>
                  <a:pt x="6107349" y="6862864"/>
                </a:lnTo>
                <a:lnTo>
                  <a:pt x="11349" y="6862864"/>
                </a:lnTo>
                <a:lnTo>
                  <a:pt x="0" y="919264"/>
                </a:lnTo>
                <a:close/>
              </a:path>
            </a:pathLst>
          </a:custGeom>
          <a:pattFill prst="ltDnDiag">
            <a:fgClr>
              <a:srgbClr val="047A6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r">
              <a:buNone/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LV" dirty="0"/>
              <a:t>Attēls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3BCFC2-FC20-097A-7043-4FD4B6CDE2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87229" y="1151574"/>
            <a:ext cx="3023800" cy="1188238"/>
          </a:xfrm>
          <a:prstGeom prst="rect">
            <a:avLst/>
          </a:prstGeom>
        </p:spPr>
      </p:pic>
      <p:sp>
        <p:nvSpPr>
          <p:cNvPr id="4" name="Title 25">
            <a:extLst>
              <a:ext uri="{FF2B5EF4-FFF2-40B4-BE49-F238E27FC236}">
                <a16:creationId xmlns:a16="http://schemas.microsoft.com/office/drawing/2014/main" id="{AFBD3E85-2BC2-7D97-C895-C4AA6C0006C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9933" y="3322792"/>
            <a:ext cx="11117990" cy="3535208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8000" b="1" i="0" baseline="0">
                <a:solidFill>
                  <a:schemeClr val="bg1"/>
                </a:solidFill>
              </a:defRPr>
            </a:lvl1pPr>
          </a:lstStyle>
          <a:p>
            <a:r>
              <a:rPr lang="en-LV" dirty="0"/>
              <a:t>Prezentācijas nosaukums</a:t>
            </a:r>
          </a:p>
        </p:txBody>
      </p:sp>
      <p:sp>
        <p:nvSpPr>
          <p:cNvPr id="5" name="Subtitle 26">
            <a:extLst>
              <a:ext uri="{FF2B5EF4-FFF2-40B4-BE49-F238E27FC236}">
                <a16:creationId xmlns:a16="http://schemas.microsoft.com/office/drawing/2014/main" id="{97610B8F-093A-FC10-006B-3ED88572DC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3219" y="6984202"/>
            <a:ext cx="11117990" cy="1634066"/>
          </a:xfrm>
        </p:spPr>
        <p:txBody>
          <a:bodyPr vert="horz" lIns="0" tIns="45719" rIns="91440" bIns="45719" rtlCol="0">
            <a:normAutofit/>
          </a:bodyPr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LV" dirty="0">
                <a:latin typeface="Arial" panose="020B0604020202020204" pitchFamily="34" charset="0"/>
                <a:cs typeface="Arial" panose="020B0604020202020204" pitchFamily="34" charset="0"/>
              </a:rPr>
              <a:t>Datums / Autors</a:t>
            </a:r>
          </a:p>
        </p:txBody>
      </p:sp>
    </p:spTree>
    <p:extLst>
      <p:ext uri="{BB962C8B-B14F-4D97-AF65-F5344CB8AC3E}">
        <p14:creationId xmlns:p14="http://schemas.microsoft.com/office/powerpoint/2010/main" val="307111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D8FD7C27-2BD2-F6EF-3FB6-D120CB737B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434126" y="-9728"/>
            <a:ext cx="7948287" cy="13725728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4864 h 6862864"/>
              <a:gd name="connsiteX1" fmla="*/ 839821 w 6096000"/>
              <a:gd name="connsiteY1" fmla="*/ 0 h 6862864"/>
              <a:gd name="connsiteX2" fmla="*/ 6096000 w 6096000"/>
              <a:gd name="connsiteY2" fmla="*/ 4864 h 6862864"/>
              <a:gd name="connsiteX3" fmla="*/ 6096000 w 6096000"/>
              <a:gd name="connsiteY3" fmla="*/ 6862864 h 6862864"/>
              <a:gd name="connsiteX4" fmla="*/ 0 w 6096000"/>
              <a:gd name="connsiteY4" fmla="*/ 6862864 h 6862864"/>
              <a:gd name="connsiteX5" fmla="*/ 0 w 6096000"/>
              <a:gd name="connsiteY5" fmla="*/ 4864 h 6862864"/>
              <a:gd name="connsiteX0" fmla="*/ 11349 w 6107349"/>
              <a:gd name="connsiteY0" fmla="*/ 48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  <a:gd name="connsiteX6" fmla="*/ 11349 w 6107349"/>
              <a:gd name="connsiteY6" fmla="*/ 4864 h 6862864"/>
              <a:gd name="connsiteX0" fmla="*/ 0 w 6107349"/>
              <a:gd name="connsiteY0" fmla="*/ 9192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7349" h="6862864">
                <a:moveTo>
                  <a:pt x="0" y="919264"/>
                </a:moveTo>
                <a:lnTo>
                  <a:pt x="851170" y="0"/>
                </a:lnTo>
                <a:lnTo>
                  <a:pt x="6107349" y="4864"/>
                </a:lnTo>
                <a:lnTo>
                  <a:pt x="6107349" y="6862864"/>
                </a:lnTo>
                <a:lnTo>
                  <a:pt x="11349" y="6862864"/>
                </a:lnTo>
                <a:lnTo>
                  <a:pt x="0" y="919264"/>
                </a:lnTo>
                <a:close/>
              </a:path>
            </a:pathLst>
          </a:custGeom>
          <a:pattFill prst="ltDnDiag">
            <a:fgClr>
              <a:srgbClr val="047A6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r">
              <a:buNone/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LV" dirty="0"/>
              <a:t>Attēls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2D4330-10E0-27F5-631D-EA1573870A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4033" y="1146012"/>
            <a:ext cx="3022600" cy="1193800"/>
          </a:xfrm>
          <a:prstGeom prst="rect">
            <a:avLst/>
          </a:prstGeom>
        </p:spPr>
      </p:pic>
      <p:sp>
        <p:nvSpPr>
          <p:cNvPr id="9" name="Title 25">
            <a:extLst>
              <a:ext uri="{FF2B5EF4-FFF2-40B4-BE49-F238E27FC236}">
                <a16:creationId xmlns:a16="http://schemas.microsoft.com/office/drawing/2014/main" id="{8CE09076-A3DF-6CA2-D3C1-6B5228F9C3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9930" y="3459050"/>
            <a:ext cx="10784759" cy="1787237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5600" b="1" i="0" baseline="0">
                <a:solidFill>
                  <a:schemeClr val="bg1"/>
                </a:solidFill>
              </a:defRPr>
            </a:lvl1pPr>
          </a:lstStyle>
          <a:p>
            <a:r>
              <a:rPr lang="en-GB" sz="6000" dirty="0" err="1">
                <a:solidFill>
                  <a:srgbClr val="007A61"/>
                </a:solidFill>
              </a:rPr>
              <a:t>Slaida</a:t>
            </a:r>
            <a:r>
              <a:rPr lang="en-GB" sz="6000" dirty="0">
                <a:solidFill>
                  <a:srgbClr val="007A61"/>
                </a:solidFill>
              </a:rPr>
              <a:t> </a:t>
            </a:r>
            <a:r>
              <a:rPr lang="en-GB" sz="6000" dirty="0" err="1">
                <a:solidFill>
                  <a:srgbClr val="007A61"/>
                </a:solidFill>
              </a:rPr>
              <a:t>vai</a:t>
            </a:r>
            <a:r>
              <a:rPr lang="en-GB" sz="6000" dirty="0">
                <a:solidFill>
                  <a:srgbClr val="007A61"/>
                </a:solidFill>
              </a:rPr>
              <a:t> </a:t>
            </a:r>
            <a:r>
              <a:rPr lang="en-GB" sz="6000" dirty="0" err="1">
                <a:solidFill>
                  <a:srgbClr val="007A61"/>
                </a:solidFill>
              </a:rPr>
              <a:t>konkrētas</a:t>
            </a:r>
            <a:r>
              <a:rPr lang="en-GB" sz="6000" dirty="0">
                <a:solidFill>
                  <a:srgbClr val="007A61"/>
                </a:solidFill>
              </a:rPr>
              <a:t> </a:t>
            </a:r>
            <a:r>
              <a:rPr lang="en-GB" sz="6000" dirty="0" err="1">
                <a:solidFill>
                  <a:srgbClr val="007A61"/>
                </a:solidFill>
              </a:rPr>
              <a:t>tēmas</a:t>
            </a:r>
            <a:br>
              <a:rPr lang="en-GB" sz="6000" dirty="0">
                <a:solidFill>
                  <a:srgbClr val="007A61"/>
                </a:solidFill>
              </a:rPr>
            </a:br>
            <a:r>
              <a:rPr lang="en-GB" sz="6000" dirty="0" err="1">
                <a:solidFill>
                  <a:srgbClr val="007A61"/>
                </a:solidFill>
              </a:rPr>
              <a:t>pilns</a:t>
            </a:r>
            <a:r>
              <a:rPr lang="en-GB" sz="6000" dirty="0">
                <a:solidFill>
                  <a:srgbClr val="007A61"/>
                </a:solidFill>
              </a:rPr>
              <a:t> </a:t>
            </a:r>
            <a:r>
              <a:rPr lang="en-GB" sz="6000" dirty="0" err="1">
                <a:solidFill>
                  <a:srgbClr val="007A61"/>
                </a:solidFill>
              </a:rPr>
              <a:t>nosaukums</a:t>
            </a:r>
            <a:endParaRPr lang="en-LV" sz="6000" dirty="0">
              <a:solidFill>
                <a:srgbClr val="007A61"/>
              </a:solidFill>
            </a:endParaRPr>
          </a:p>
        </p:txBody>
      </p:sp>
      <p:sp>
        <p:nvSpPr>
          <p:cNvPr id="11" name="Subtitle 26">
            <a:extLst>
              <a:ext uri="{FF2B5EF4-FFF2-40B4-BE49-F238E27FC236}">
                <a16:creationId xmlns:a16="http://schemas.microsoft.com/office/drawing/2014/main" id="{6D137F30-3AD2-70C3-B58F-040BADF756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9930" y="6178490"/>
            <a:ext cx="14023762" cy="4505611"/>
          </a:xfrm>
        </p:spPr>
        <p:txBody>
          <a:bodyPr vert="horz" lIns="0" tIns="45719" rIns="91440" bIns="45719" rtlCol="0">
            <a:normAutofit/>
          </a:bodyPr>
          <a:lstStyle>
            <a:lvl1pPr marL="457200" indent="-457200">
              <a:lnSpc>
                <a:spcPct val="100000"/>
              </a:lnSpc>
              <a:buFont typeface="Arial" panose="020B0604020202020204" pitchFamily="34" charset="0"/>
              <a:buNone/>
              <a:defRPr sz="3600" baseline="0">
                <a:solidFill>
                  <a:srgbClr val="047A61"/>
                </a:solidFill>
              </a:defRPr>
            </a:lvl1pPr>
          </a:lstStyle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ectetuer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nostruedena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Cectetuer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Lorem ipsum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ectetuer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GB" sz="3600" dirty="0">
                <a:solidFill>
                  <a:srgbClr val="007A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LV" sz="3600" dirty="0">
              <a:solidFill>
                <a:srgbClr val="007A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612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5B2719C6-AF13-2DF3-A9E5-6E3754A4D66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434126" y="-9728"/>
            <a:ext cx="7948287" cy="13725728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4864 h 6862864"/>
              <a:gd name="connsiteX1" fmla="*/ 839821 w 6096000"/>
              <a:gd name="connsiteY1" fmla="*/ 0 h 6862864"/>
              <a:gd name="connsiteX2" fmla="*/ 6096000 w 6096000"/>
              <a:gd name="connsiteY2" fmla="*/ 4864 h 6862864"/>
              <a:gd name="connsiteX3" fmla="*/ 6096000 w 6096000"/>
              <a:gd name="connsiteY3" fmla="*/ 6862864 h 6862864"/>
              <a:gd name="connsiteX4" fmla="*/ 0 w 6096000"/>
              <a:gd name="connsiteY4" fmla="*/ 6862864 h 6862864"/>
              <a:gd name="connsiteX5" fmla="*/ 0 w 6096000"/>
              <a:gd name="connsiteY5" fmla="*/ 4864 h 6862864"/>
              <a:gd name="connsiteX0" fmla="*/ 11349 w 6107349"/>
              <a:gd name="connsiteY0" fmla="*/ 48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  <a:gd name="connsiteX6" fmla="*/ 11349 w 6107349"/>
              <a:gd name="connsiteY6" fmla="*/ 4864 h 6862864"/>
              <a:gd name="connsiteX0" fmla="*/ 0 w 6107349"/>
              <a:gd name="connsiteY0" fmla="*/ 9192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7349" h="6862864">
                <a:moveTo>
                  <a:pt x="0" y="919264"/>
                </a:moveTo>
                <a:lnTo>
                  <a:pt x="851170" y="0"/>
                </a:lnTo>
                <a:lnTo>
                  <a:pt x="6107349" y="4864"/>
                </a:lnTo>
                <a:lnTo>
                  <a:pt x="6107349" y="6862864"/>
                </a:lnTo>
                <a:lnTo>
                  <a:pt x="11349" y="6862864"/>
                </a:lnTo>
                <a:lnTo>
                  <a:pt x="0" y="919264"/>
                </a:lnTo>
                <a:close/>
              </a:path>
            </a:pathLst>
          </a:custGeom>
          <a:pattFill prst="ltDnDiag">
            <a:fgClr>
              <a:srgbClr val="047A6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r">
              <a:buNone/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LV" dirty="0"/>
              <a:t>Attēls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9144D4-46B8-8566-A872-9794AF1735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50766" y="1082645"/>
            <a:ext cx="1976973" cy="776875"/>
          </a:xfrm>
          <a:prstGeom prst="rect">
            <a:avLst/>
          </a:prstGeom>
        </p:spPr>
      </p:pic>
      <p:sp>
        <p:nvSpPr>
          <p:cNvPr id="14" name="Subtitle 26">
            <a:extLst>
              <a:ext uri="{FF2B5EF4-FFF2-40B4-BE49-F238E27FC236}">
                <a16:creationId xmlns:a16="http://schemas.microsoft.com/office/drawing/2014/main" id="{40C028CF-7434-7463-F885-C7BCFA95575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33170" y="6134394"/>
            <a:ext cx="13970522" cy="4298079"/>
          </a:xfrm>
        </p:spPr>
        <p:txBody>
          <a:bodyPr vert="horz" lIns="0" tIns="45719" rIns="91440" bIns="45719" rtlCol="0">
            <a:normAutofit/>
          </a:bodyPr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, cons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ectetuer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nostruedena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Cectetuer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. Lorem ipsum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, cons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ectetuer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GB" sz="3600" baseline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LV" sz="3600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25">
            <a:extLst>
              <a:ext uri="{FF2B5EF4-FFF2-40B4-BE49-F238E27FC236}">
                <a16:creationId xmlns:a16="http://schemas.microsoft.com/office/drawing/2014/main" id="{FEF8DD0A-D412-188E-F557-F944286456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33170" y="2597726"/>
            <a:ext cx="11117990" cy="2645327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6400" b="1" i="0" baseline="0">
                <a:solidFill>
                  <a:schemeClr val="bg1"/>
                </a:solidFill>
              </a:defRPr>
            </a:lvl1pPr>
          </a:lstStyle>
          <a:p>
            <a:r>
              <a:rPr lang="en-LV" dirty="0"/>
              <a:t>Slaida vai konkrētas tēmas pilns nosaukums</a:t>
            </a:r>
          </a:p>
        </p:txBody>
      </p:sp>
    </p:spTree>
    <p:extLst>
      <p:ext uri="{BB962C8B-B14F-4D97-AF65-F5344CB8AC3E}">
        <p14:creationId xmlns:p14="http://schemas.microsoft.com/office/powerpoint/2010/main" val="4234516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D8FD7C27-2BD2-F6EF-3FB6-D120CB737B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434126" y="-9728"/>
            <a:ext cx="7948287" cy="13725728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4864 h 6862864"/>
              <a:gd name="connsiteX1" fmla="*/ 839821 w 6096000"/>
              <a:gd name="connsiteY1" fmla="*/ 0 h 6862864"/>
              <a:gd name="connsiteX2" fmla="*/ 6096000 w 6096000"/>
              <a:gd name="connsiteY2" fmla="*/ 4864 h 6862864"/>
              <a:gd name="connsiteX3" fmla="*/ 6096000 w 6096000"/>
              <a:gd name="connsiteY3" fmla="*/ 6862864 h 6862864"/>
              <a:gd name="connsiteX4" fmla="*/ 0 w 6096000"/>
              <a:gd name="connsiteY4" fmla="*/ 6862864 h 6862864"/>
              <a:gd name="connsiteX5" fmla="*/ 0 w 6096000"/>
              <a:gd name="connsiteY5" fmla="*/ 4864 h 6862864"/>
              <a:gd name="connsiteX0" fmla="*/ 11349 w 6107349"/>
              <a:gd name="connsiteY0" fmla="*/ 48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  <a:gd name="connsiteX6" fmla="*/ 11349 w 6107349"/>
              <a:gd name="connsiteY6" fmla="*/ 4864 h 6862864"/>
              <a:gd name="connsiteX0" fmla="*/ 0 w 6107349"/>
              <a:gd name="connsiteY0" fmla="*/ 919264 h 6862864"/>
              <a:gd name="connsiteX1" fmla="*/ 851170 w 6107349"/>
              <a:gd name="connsiteY1" fmla="*/ 0 h 6862864"/>
              <a:gd name="connsiteX2" fmla="*/ 6107349 w 6107349"/>
              <a:gd name="connsiteY2" fmla="*/ 4864 h 6862864"/>
              <a:gd name="connsiteX3" fmla="*/ 6107349 w 6107349"/>
              <a:gd name="connsiteY3" fmla="*/ 6862864 h 6862864"/>
              <a:gd name="connsiteX4" fmla="*/ 11349 w 6107349"/>
              <a:gd name="connsiteY4" fmla="*/ 6862864 h 6862864"/>
              <a:gd name="connsiteX5" fmla="*/ 0 w 6107349"/>
              <a:gd name="connsiteY5" fmla="*/ 919264 h 686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7349" h="6862864">
                <a:moveTo>
                  <a:pt x="0" y="919264"/>
                </a:moveTo>
                <a:lnTo>
                  <a:pt x="851170" y="0"/>
                </a:lnTo>
                <a:lnTo>
                  <a:pt x="6107349" y="4864"/>
                </a:lnTo>
                <a:lnTo>
                  <a:pt x="6107349" y="6862864"/>
                </a:lnTo>
                <a:lnTo>
                  <a:pt x="11349" y="6862864"/>
                </a:lnTo>
                <a:lnTo>
                  <a:pt x="0" y="919264"/>
                </a:lnTo>
                <a:close/>
              </a:path>
            </a:pathLst>
          </a:custGeom>
          <a:pattFill prst="ltDnDiag">
            <a:fgClr>
              <a:srgbClr val="047A6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r">
              <a:buNone/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LV" dirty="0"/>
              <a:t>Attēls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3724AE7-0C15-7793-8F26-61EC57468B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930" y="1049191"/>
            <a:ext cx="1981200" cy="774700"/>
          </a:xfrm>
          <a:prstGeom prst="rect">
            <a:avLst/>
          </a:prstGeom>
        </p:spPr>
      </p:pic>
      <p:sp>
        <p:nvSpPr>
          <p:cNvPr id="5" name="Title 25">
            <a:extLst>
              <a:ext uri="{FF2B5EF4-FFF2-40B4-BE49-F238E27FC236}">
                <a16:creationId xmlns:a16="http://schemas.microsoft.com/office/drawing/2014/main" id="{B8C58BDB-12CF-FC1F-9CE3-7B7F5B3796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9930" y="2752545"/>
            <a:ext cx="10784759" cy="1787237"/>
          </a:xfrm>
        </p:spPr>
        <p:txBody>
          <a:bodyPr vert="horz" lIns="0" tIns="45719" rIns="91440" bIns="45719" rtlCol="0" anchor="b">
            <a:normAutofit/>
          </a:bodyPr>
          <a:lstStyle>
            <a:lvl1pPr>
              <a:defRPr sz="5600" b="1" i="0" baseline="0">
                <a:solidFill>
                  <a:schemeClr val="bg1"/>
                </a:solidFill>
              </a:defRPr>
            </a:lvl1pPr>
          </a:lstStyle>
          <a:p>
            <a:r>
              <a:rPr lang="en-GB" sz="6000" dirty="0" err="1">
                <a:solidFill>
                  <a:srgbClr val="007A61"/>
                </a:solidFill>
              </a:rPr>
              <a:t>Slaida</a:t>
            </a:r>
            <a:r>
              <a:rPr lang="en-GB" sz="6000" dirty="0">
                <a:solidFill>
                  <a:srgbClr val="007A61"/>
                </a:solidFill>
              </a:rPr>
              <a:t> </a:t>
            </a:r>
            <a:r>
              <a:rPr lang="en-GB" sz="6000" dirty="0" err="1">
                <a:solidFill>
                  <a:srgbClr val="007A61"/>
                </a:solidFill>
              </a:rPr>
              <a:t>vai</a:t>
            </a:r>
            <a:r>
              <a:rPr lang="en-GB" sz="6000" dirty="0">
                <a:solidFill>
                  <a:srgbClr val="007A61"/>
                </a:solidFill>
              </a:rPr>
              <a:t> </a:t>
            </a:r>
            <a:r>
              <a:rPr lang="en-GB" sz="6000" dirty="0" err="1">
                <a:solidFill>
                  <a:srgbClr val="007A61"/>
                </a:solidFill>
              </a:rPr>
              <a:t>konkrētas</a:t>
            </a:r>
            <a:r>
              <a:rPr lang="en-GB" sz="6000" dirty="0">
                <a:solidFill>
                  <a:srgbClr val="007A61"/>
                </a:solidFill>
              </a:rPr>
              <a:t> </a:t>
            </a:r>
            <a:r>
              <a:rPr lang="en-GB" sz="6000" dirty="0" err="1">
                <a:solidFill>
                  <a:srgbClr val="007A61"/>
                </a:solidFill>
              </a:rPr>
              <a:t>tēmas</a:t>
            </a:r>
            <a:br>
              <a:rPr lang="en-GB" sz="6000" dirty="0">
                <a:solidFill>
                  <a:srgbClr val="007A61"/>
                </a:solidFill>
              </a:rPr>
            </a:br>
            <a:r>
              <a:rPr lang="en-GB" sz="6000" dirty="0" err="1">
                <a:solidFill>
                  <a:srgbClr val="007A61"/>
                </a:solidFill>
              </a:rPr>
              <a:t>pilns</a:t>
            </a:r>
            <a:r>
              <a:rPr lang="en-GB" sz="6000" dirty="0">
                <a:solidFill>
                  <a:srgbClr val="007A61"/>
                </a:solidFill>
              </a:rPr>
              <a:t> </a:t>
            </a:r>
            <a:r>
              <a:rPr lang="en-GB" sz="6000" dirty="0" err="1">
                <a:solidFill>
                  <a:srgbClr val="007A61"/>
                </a:solidFill>
              </a:rPr>
              <a:t>nosaukums</a:t>
            </a:r>
            <a:endParaRPr lang="en-LV" sz="6000" dirty="0">
              <a:solidFill>
                <a:srgbClr val="007A61"/>
              </a:solidFill>
            </a:endParaRPr>
          </a:p>
        </p:txBody>
      </p:sp>
      <p:sp>
        <p:nvSpPr>
          <p:cNvPr id="12" name="Text Placeholder 25">
            <a:extLst>
              <a:ext uri="{FF2B5EF4-FFF2-40B4-BE49-F238E27FC236}">
                <a16:creationId xmlns:a16="http://schemas.microsoft.com/office/drawing/2014/main" id="{773D100D-F8AB-A0E6-E91C-385DDD347CE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09746" y="5436639"/>
            <a:ext cx="4873987" cy="1476085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rgbClr val="047A6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40%</a:t>
            </a:r>
          </a:p>
        </p:txBody>
      </p:sp>
      <p:sp>
        <p:nvSpPr>
          <p:cNvPr id="13" name="Text Placeholder 19">
            <a:extLst>
              <a:ext uri="{FF2B5EF4-FFF2-40B4-BE49-F238E27FC236}">
                <a16:creationId xmlns:a16="http://schemas.microsoft.com/office/drawing/2014/main" id="{8F6DCA65-9057-12EF-7BF7-E6F1F272016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9746" y="7154488"/>
            <a:ext cx="6713917" cy="4462548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 baseline="0">
                <a:solidFill>
                  <a:srgbClr val="047A6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3600" baseline="0">
                <a:latin typeface="Arial" panose="020B0604020202020204" pitchFamily="34" charset="0"/>
              </a:defRPr>
            </a:lvl2pPr>
            <a:lvl3pPr>
              <a:buFontTx/>
              <a:buNone/>
              <a:defRPr sz="3600" baseline="0">
                <a:latin typeface="Arial" panose="020B0604020202020204" pitchFamily="34" charset="0"/>
              </a:defRPr>
            </a:lvl3pPr>
            <a:lvl4pPr>
              <a:buFontTx/>
              <a:buNone/>
              <a:defRPr sz="3600" baseline="0">
                <a:latin typeface="Arial" panose="020B0604020202020204" pitchFamily="34" charset="0"/>
              </a:defRPr>
            </a:lvl4pPr>
            <a:lvl5pPr>
              <a:buFontTx/>
              <a:buNone/>
              <a:defRPr sz="3600"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endParaRPr lang="en-LV" dirty="0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8669D44D-D582-1644-0EE9-5B9709292F3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06837" y="5436639"/>
            <a:ext cx="4873987" cy="1476085"/>
          </a:xfrm>
        </p:spPr>
        <p:txBody>
          <a:bodyPr/>
          <a:lstStyle>
            <a:lvl1pPr>
              <a:buFontTx/>
              <a:buNone/>
              <a:defRPr sz="10800" b="1" i="0" baseline="0">
                <a:solidFill>
                  <a:srgbClr val="047A6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LV" dirty="0"/>
              <a:t>60%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A7184A30-A124-1E5A-4A70-586AA97E162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806188" y="7154488"/>
            <a:ext cx="7627938" cy="4462548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 baseline="0">
                <a:solidFill>
                  <a:srgbClr val="047A6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3600" baseline="0">
                <a:latin typeface="Arial" panose="020B0604020202020204" pitchFamily="34" charset="0"/>
              </a:defRPr>
            </a:lvl2pPr>
            <a:lvl3pPr>
              <a:buFontTx/>
              <a:buNone/>
              <a:defRPr sz="3600" baseline="0">
                <a:latin typeface="Arial" panose="020B0604020202020204" pitchFamily="34" charset="0"/>
              </a:defRPr>
            </a:lvl3pPr>
            <a:lvl4pPr>
              <a:buFontTx/>
              <a:buNone/>
              <a:defRPr sz="3600" baseline="0">
                <a:latin typeface="Arial" panose="020B0604020202020204" pitchFamily="34" charset="0"/>
              </a:defRPr>
            </a:lvl4pPr>
            <a:lvl5pPr>
              <a:buFontTx/>
              <a:buNone/>
              <a:defRPr sz="3600"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dolore magna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aliquam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erat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volutpat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Ut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wisi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enim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ad minim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veniam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quis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nostrud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A6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lang="en-LV" dirty="0"/>
          </a:p>
        </p:txBody>
      </p:sp>
    </p:spTree>
    <p:extLst>
      <p:ext uri="{BB962C8B-B14F-4D97-AF65-F5344CB8AC3E}">
        <p14:creationId xmlns:p14="http://schemas.microsoft.com/office/powerpoint/2010/main" val="3821719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BE84E9-AD1E-6A44-A0CD-909A3753A35B}" type="datetimeFigureOut">
              <a:rPr lang="en-LV" smtClean="0"/>
              <a:t>06/01/2026</a:t>
            </a:fld>
            <a:endParaRPr lang="en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C92AD0-C727-7F49-AA8F-F1E66B32203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4023026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  <p:sldLayoutId id="2147483665" r:id="rId5"/>
    <p:sldLayoutId id="2147483666" r:id="rId6"/>
    <p:sldLayoutId id="2147483668" r:id="rId7"/>
    <p:sldLayoutId id="2147483669" r:id="rId8"/>
    <p:sldLayoutId id="2147483671" r:id="rId9"/>
    <p:sldLayoutId id="2147483670" r:id="rId10"/>
    <p:sldLayoutId id="2147483663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8798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285A9E-DAE4-41F0-F55C-ACC8E257EA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lose up of a circuit board&#10;&#10;AI-generated content may be incorrect.">
            <a:extLst>
              <a:ext uri="{FF2B5EF4-FFF2-40B4-BE49-F238E27FC236}">
                <a16:creationId xmlns:a16="http://schemas.microsoft.com/office/drawing/2014/main" id="{FF99108C-9DFF-654A-8AEA-C5276A09E9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9" r="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4603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C525E-52F1-FAA8-0D7E-09D508209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3241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41945-96F7-5AF1-707E-ABBC5A006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333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1B533-F4E0-3529-AACF-F3A36C0D0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392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46841-C11F-A723-B5DA-33E1F1919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0357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F5D77-173C-1FE4-1215-95AF5857F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0C7BF440-04E0-3BE2-EE9D-DBF256A208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0143" b="20143"/>
          <a:stretch>
            <a:fillRect/>
          </a:stretch>
        </p:blipFill>
        <p:spPr/>
      </p:pic>
      <p:pic>
        <p:nvPicPr>
          <p:cNvPr id="15" name="Picture Placeholder 14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7EE68086-05BC-1B79-3293-2E2EABD35FC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2909" b="22909"/>
          <a:stretch>
            <a:fillRect/>
          </a:stretch>
        </p:blipFill>
        <p:spPr/>
      </p:pic>
      <p:pic>
        <p:nvPicPr>
          <p:cNvPr id="11" name="Picture Placeholder 10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2BB9780F-7261-AB31-01E6-B8A0A172A7F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8403" r="8403"/>
          <a:stretch>
            <a:fillRect/>
          </a:stretch>
        </p:blipFill>
        <p:spPr/>
      </p:pic>
      <p:pic>
        <p:nvPicPr>
          <p:cNvPr id="13" name="Picture Placeholder 12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59F0C1FB-9E22-7383-3DE9-E7DB089A090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3058" b="230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65246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2905B-2496-CB7C-C527-52417EC69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E915E9B4-2F5A-BF8F-9D8B-C3756B6035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0143" b="20143"/>
          <a:stretch>
            <a:fillRect/>
          </a:stretch>
        </p:blipFill>
        <p:spPr/>
      </p:pic>
      <p:pic>
        <p:nvPicPr>
          <p:cNvPr id="15" name="Picture Placeholder 14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2F18AD4A-0001-239C-124C-B9E157DFC86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2909" b="22909"/>
          <a:stretch>
            <a:fillRect/>
          </a:stretch>
        </p:blipFill>
        <p:spPr/>
      </p:pic>
      <p:pic>
        <p:nvPicPr>
          <p:cNvPr id="11" name="Picture Placeholder 10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7B5FECD0-E2BD-C047-C46D-3B37CBC20C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8403" r="8403"/>
          <a:stretch>
            <a:fillRect/>
          </a:stretch>
        </p:blipFill>
        <p:spPr/>
      </p:pic>
      <p:pic>
        <p:nvPicPr>
          <p:cNvPr id="13" name="Picture Placeholder 12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A0809009-4C8F-3880-8F0C-5477C8D33F1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3058" b="230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2477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5795B-9C3A-DA25-D025-5C1413AF3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00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7B273-6A3D-4CD4-DF7C-5A900063D2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C1284E-F2A0-33BB-E837-7D89D53D12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LV" dirty="0"/>
          </a:p>
        </p:txBody>
      </p:sp>
    </p:spTree>
    <p:extLst>
      <p:ext uri="{BB962C8B-B14F-4D97-AF65-F5344CB8AC3E}">
        <p14:creationId xmlns:p14="http://schemas.microsoft.com/office/powerpoint/2010/main" val="106209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E1E3E-D403-CDFC-9D9C-7FC8FF0AA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lose up of a circuit board&#10;&#10;AI-generated content may be incorrect.">
            <a:extLst>
              <a:ext uri="{FF2B5EF4-FFF2-40B4-BE49-F238E27FC236}">
                <a16:creationId xmlns:a16="http://schemas.microsoft.com/office/drawing/2014/main" id="{FB1EC2F8-619B-A52D-E0C5-B30F333F2C2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9678" b="296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9052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F9790-FE83-C401-81CE-0D3E7BC51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close up of a circuit board&#10;&#10;AI-generated content may be incorrect.">
            <a:extLst>
              <a:ext uri="{FF2B5EF4-FFF2-40B4-BE49-F238E27FC236}">
                <a16:creationId xmlns:a16="http://schemas.microsoft.com/office/drawing/2014/main" id="{F9B992A2-947D-E7EB-951A-AF26D59E49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9678" b="29678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C9509B0-EC49-D790-95D5-F3349BCE7A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8183C5E-9737-BD86-8A6F-58C00BDD68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813912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01F00-77AD-AB42-30A2-55597966E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3C0ACD6A-2C91-F306-66EF-F530EDEFFF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" r="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0553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67F8A-C7FB-C6C1-A497-B1D908599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erson holding a skateboard&#10;&#10;AI-generated content may be incorrect.">
            <a:extLst>
              <a:ext uri="{FF2B5EF4-FFF2-40B4-BE49-F238E27FC236}">
                <a16:creationId xmlns:a16="http://schemas.microsoft.com/office/drawing/2014/main" id="{71C03684-12BC-BB21-634B-D685CDF8A17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" r="1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27ED9C5-88BA-7E0B-82FA-4F99E6D543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523DACD-6454-EBBD-4B4F-8AD299BDE8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074870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34267B-9D69-E2BA-1444-4591D05B1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lose up of a building&#10;&#10;AI-generated content may be incorrect.">
            <a:extLst>
              <a:ext uri="{FF2B5EF4-FFF2-40B4-BE49-F238E27FC236}">
                <a16:creationId xmlns:a16="http://schemas.microsoft.com/office/drawing/2014/main" id="{84E15FDB-BD23-6BB6-DBE3-FDD10D45F1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9" r="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336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1B8A1-6052-79FF-BD51-20ACD28E0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lose up of a building&#10;&#10;AI-generated content may be incorrect.">
            <a:extLst>
              <a:ext uri="{FF2B5EF4-FFF2-40B4-BE49-F238E27FC236}">
                <a16:creationId xmlns:a16="http://schemas.microsoft.com/office/drawing/2014/main" id="{6D9FE046-3A93-212F-F38D-1B9F3804C0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9" r="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2628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858EF-BEBD-CBB3-8033-3B645D011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lose up of a circuit board&#10;&#10;AI-generated content may be incorrect.">
            <a:extLst>
              <a:ext uri="{FF2B5EF4-FFF2-40B4-BE49-F238E27FC236}">
                <a16:creationId xmlns:a16="http://schemas.microsoft.com/office/drawing/2014/main" id="{0667684C-545D-2D90-D28F-3FEB1B5B3D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9" r="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8964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047960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 anchor="b">
        <a:spAutoFit/>
      </a:bodyPr>
      <a:lstStyle>
        <a:defPPr algn="l">
          <a:lnSpc>
            <a:spcPct val="100000"/>
          </a:lnSpc>
          <a:defRPr sz="3200" dirty="0">
            <a:solidFill>
              <a:srgbClr val="007A6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420</TotalTime>
  <Words>0</Words>
  <Application>Microsoft Macintosh PowerPoint</Application>
  <PresentationFormat>Custom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Ralfs Ozols</dc:creator>
  <cp:lastModifiedBy>Ralfs Ozols</cp:lastModifiedBy>
  <cp:revision>4</cp:revision>
  <dcterms:created xsi:type="dcterms:W3CDTF">2026-01-06T09:26:37Z</dcterms:created>
  <dcterms:modified xsi:type="dcterms:W3CDTF">2026-01-06T17:40:42Z</dcterms:modified>
</cp:coreProperties>
</file>